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notesMasterIdLst>
    <p:notesMasterId r:id="rId32"/>
  </p:notesMasterIdLst>
  <p:sldIdLst>
    <p:sldId id="256" r:id="rId3"/>
    <p:sldId id="258" r:id="rId4"/>
    <p:sldId id="260" r:id="rId5"/>
    <p:sldId id="261" r:id="rId6"/>
    <p:sldId id="270" r:id="rId7"/>
    <p:sldId id="271" r:id="rId8"/>
    <p:sldId id="262" r:id="rId9"/>
    <p:sldId id="263" r:id="rId10"/>
    <p:sldId id="272" r:id="rId11"/>
    <p:sldId id="273" r:id="rId12"/>
    <p:sldId id="264" r:id="rId13"/>
    <p:sldId id="266" r:id="rId14"/>
    <p:sldId id="267" r:id="rId15"/>
    <p:sldId id="268" r:id="rId16"/>
    <p:sldId id="275" r:id="rId17"/>
    <p:sldId id="277" r:id="rId18"/>
    <p:sldId id="278" r:id="rId19"/>
    <p:sldId id="279" r:id="rId20"/>
    <p:sldId id="280" r:id="rId21"/>
    <p:sldId id="282" r:id="rId22"/>
    <p:sldId id="283" r:id="rId23"/>
    <p:sldId id="284" r:id="rId24"/>
    <p:sldId id="289" r:id="rId25"/>
    <p:sldId id="290" r:id="rId26"/>
    <p:sldId id="281" r:id="rId27"/>
    <p:sldId id="288" r:id="rId28"/>
    <p:sldId id="286" r:id="rId29"/>
    <p:sldId id="287" r:id="rId30"/>
    <p:sldId id="27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 /><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slide" Target="slides/slide24.xml" /><Relationship Id="rId3" Type="http://schemas.openxmlformats.org/officeDocument/2006/relationships/slide" Target="slides/slide1.xml" /><Relationship Id="rId21" Type="http://schemas.openxmlformats.org/officeDocument/2006/relationships/slide" Target="slides/slide19.xml" /><Relationship Id="rId34" Type="http://schemas.openxmlformats.org/officeDocument/2006/relationships/viewProps" Target="viewProps.xml"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slide" Target="slides/slide23.xml" /><Relationship Id="rId33" Type="http://schemas.openxmlformats.org/officeDocument/2006/relationships/presProps" Target="presProps.xml" /><Relationship Id="rId2" Type="http://schemas.openxmlformats.org/officeDocument/2006/relationships/slideMaster" Target="slideMasters/slideMaster2.xml" /><Relationship Id="rId16" Type="http://schemas.openxmlformats.org/officeDocument/2006/relationships/slide" Target="slides/slide14.xml" /><Relationship Id="rId20" Type="http://schemas.openxmlformats.org/officeDocument/2006/relationships/slide" Target="slides/slide18.xml" /><Relationship Id="rId29" Type="http://schemas.openxmlformats.org/officeDocument/2006/relationships/slide" Target="slides/slide27.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slide" Target="slides/slide22.xml" /><Relationship Id="rId32" Type="http://schemas.openxmlformats.org/officeDocument/2006/relationships/notesMaster" Target="notesMasters/notesMaster1.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slide" Target="slides/slide26.xml" /><Relationship Id="rId36" Type="http://schemas.openxmlformats.org/officeDocument/2006/relationships/tableStyles" Target="tableStyles.xml" /><Relationship Id="rId10" Type="http://schemas.openxmlformats.org/officeDocument/2006/relationships/slide" Target="slides/slide8.xml" /><Relationship Id="rId19" Type="http://schemas.openxmlformats.org/officeDocument/2006/relationships/slide" Target="slides/slide17.xml" /><Relationship Id="rId31" Type="http://schemas.openxmlformats.org/officeDocument/2006/relationships/slide" Target="slides/slide29.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slide" Target="slides/slide20.xml" /><Relationship Id="rId27" Type="http://schemas.openxmlformats.org/officeDocument/2006/relationships/slide" Target="slides/slide25.xml" /><Relationship Id="rId30" Type="http://schemas.openxmlformats.org/officeDocument/2006/relationships/slide" Target="slides/slide28.xml" /><Relationship Id="rId35" Type="http://schemas.openxmlformats.org/officeDocument/2006/relationships/theme" Target="theme/theme1.xml" /></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1" qsCatId="simple" csTypeId="urn:microsoft.com/office/officeart/2005/8/colors/colorful1#1" csCatId="colorful" phldr="1"/>
      <dgm:spPr/>
      <dgm:t>
        <a:bodyPr/>
        <a:lstStyle/>
        <a:p>
          <a:endParaRPr lang="en-US"/>
        </a:p>
      </dgm:t>
    </dgm:pt>
    <dgm:pt modelId="{579698BD-D232-4926-8D7B-29A69B90858B}" type="pres">
      <dgm:prSet presAssocID="{8AA20905-3954-474B-A606-562BCA026DC1}" presName="Name0" presStyleCnt="0">
        <dgm:presLayoutVars>
          <dgm:animLvl val="lvl"/>
          <dgm:resizeHandles val="exact"/>
        </dgm:presLayoutVars>
      </dgm:prSet>
      <dgm:spPr/>
    </dgm:pt>
  </dgm:ptLst>
  <dgm:cxnLst>
    <dgm:cxn modelId="{0439566F-A180-439C-8FAE-14E400EF2DCF}" type="presOf" srcId="{8AA20905-3954-474B-A606-562BCA026DC1}" destId="{579698BD-D232-4926-8D7B-29A69B90858B}" srcOrd="0"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rPr/>
                <a:t>01</a:t>
              </a:r>
            </a:p>
          </dgm:t>
        </dgm:pt>
        <dgm:pt modelId="201" type="sibTrans" cxnId="5">
          <dgm:prSet phldrT="2"/>
          <dgm:t>
            <a:bodyPr/>
            <a:lstStyle/>
            <a:p>
              <a:r>
                <a:rPr/>
                <a:t>02</a:t>
              </a:r>
            </a:p>
          </dgm:t>
        </dgm:pt>
        <dgm:pt modelId="301" type="sibTrans" cxnId="6">
          <dgm:prSet phldrT="3"/>
          <dgm:t>
            <a:bodyPr/>
            <a:lstStyle/>
            <a:p>
              <a:r>
                <a:rP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stBulletLvl" val="2"/>
            <dgm:param type="txAnchorVert" val="t"/>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B4AD4A-0BD6-4781-B163-7D58ADDF6EAE}" type="datetimeFigureOut">
              <a:rPr lang="en-IN" smtClean="0"/>
              <a:t>18-09-2024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53B591-61FE-45ED-AFFC-0270DAAE950C}" type="slidenum">
              <a:rPr lang="en-IN" smtClean="0"/>
              <a:t>‹#›</a:t>
            </a:fld>
            <a:endParaRPr lang="en-IN"/>
          </a:p>
        </p:txBody>
      </p:sp>
    </p:spTree>
    <p:extLst>
      <p:ext uri="{BB962C8B-B14F-4D97-AF65-F5344CB8AC3E}">
        <p14:creationId xmlns:p14="http://schemas.microsoft.com/office/powerpoint/2010/main" val="3479370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f87997393_0_1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image" Target="../media/image6.png" /><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Master" Target="../slideMasters/slideMaster2.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7"/>
        <p:cNvGrpSpPr/>
        <p:nvPr/>
      </p:nvGrpSpPr>
      <p:grpSpPr>
        <a:xfrm>
          <a:off x="0" y="0"/>
          <a:ext cx="0" cy="0"/>
          <a:chOff x="0" y="0"/>
          <a:chExt cx="0" cy="0"/>
        </a:xfrm>
      </p:grpSpPr>
      <p:grpSp>
        <p:nvGrpSpPr>
          <p:cNvPr id="18" name="Google Shape;18;p3"/>
          <p:cNvGrpSpPr/>
          <p:nvPr/>
        </p:nvGrpSpPr>
        <p:grpSpPr>
          <a:xfrm>
            <a:off x="5875200" y="1"/>
            <a:ext cx="6316800" cy="6857420"/>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7" name="Google Shape;37;p3"/>
          <p:cNvSpPr txBox="1">
            <a:spLocks noGrp="1"/>
          </p:cNvSpPr>
          <p:nvPr>
            <p:ph type="title"/>
          </p:nvPr>
        </p:nvSpPr>
        <p:spPr>
          <a:xfrm>
            <a:off x="1098467" y="2737333"/>
            <a:ext cx="6116000" cy="15316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
        <p:nvSpPr>
          <p:cNvPr id="39" name="Google Shape;39;p3">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3">
            <a:hlinkClick r:id="" action="ppaction://noaction"/>
          </p:cNvPr>
          <p:cNvSpPr/>
          <p:nvPr/>
        </p:nvSpPr>
        <p:spPr>
          <a:xfrm>
            <a:off x="282733" y="295668"/>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3">
            <a:hlinkClick r:id="" action="ppaction://noaction"/>
          </p:cNvPr>
          <p:cNvSpPr/>
          <p:nvPr/>
        </p:nvSpPr>
        <p:spPr>
          <a:xfrm>
            <a:off x="282733" y="378967"/>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3">
            <a:hlinkClick r:id="" action="ppaction://noaction"/>
          </p:cNvPr>
          <p:cNvSpPr/>
          <p:nvPr/>
        </p:nvSpPr>
        <p:spPr>
          <a:xfrm>
            <a:off x="282733" y="462265"/>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631225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6877200" cy="68580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9302400" y="-33"/>
            <a:ext cx="2889600" cy="2683600"/>
          </a:xfrm>
          <a:prstGeom prst="rtTriangle">
            <a:avLst/>
          </a:prstGeom>
          <a:noFill/>
          <a:ln>
            <a:noFill/>
          </a:ln>
        </p:spPr>
      </p:pic>
      <p:sp>
        <p:nvSpPr>
          <p:cNvPr id="12" name="Google Shape;12;p2"/>
          <p:cNvSpPr txBox="1">
            <a:spLocks noGrp="1"/>
          </p:cNvSpPr>
          <p:nvPr>
            <p:ph type="ctrTitle"/>
          </p:nvPr>
        </p:nvSpPr>
        <p:spPr>
          <a:xfrm>
            <a:off x="4716200" y="2104533"/>
            <a:ext cx="6690000" cy="21052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5333"/>
            </a:lvl1pPr>
            <a:lvl2pPr lvl="1">
              <a:spcBef>
                <a:spcPts val="0"/>
              </a:spcBef>
              <a:spcAft>
                <a:spcPts val="0"/>
              </a:spcAft>
              <a:buSzPts val="4000"/>
              <a:buNone/>
              <a:defRPr sz="5333"/>
            </a:lvl2pPr>
            <a:lvl3pPr lvl="2">
              <a:spcBef>
                <a:spcPts val="0"/>
              </a:spcBef>
              <a:spcAft>
                <a:spcPts val="0"/>
              </a:spcAft>
              <a:buSzPts val="4000"/>
              <a:buNone/>
              <a:defRPr sz="5333"/>
            </a:lvl3pPr>
            <a:lvl4pPr lvl="3">
              <a:spcBef>
                <a:spcPts val="0"/>
              </a:spcBef>
              <a:spcAft>
                <a:spcPts val="0"/>
              </a:spcAft>
              <a:buSzPts val="4000"/>
              <a:buNone/>
              <a:defRPr sz="5333"/>
            </a:lvl4pPr>
            <a:lvl5pPr lvl="4">
              <a:spcBef>
                <a:spcPts val="0"/>
              </a:spcBef>
              <a:spcAft>
                <a:spcPts val="0"/>
              </a:spcAft>
              <a:buSzPts val="4000"/>
              <a:buNone/>
              <a:defRPr sz="5333"/>
            </a:lvl5pPr>
            <a:lvl6pPr lvl="5">
              <a:spcBef>
                <a:spcPts val="0"/>
              </a:spcBef>
              <a:spcAft>
                <a:spcPts val="0"/>
              </a:spcAft>
              <a:buSzPts val="4000"/>
              <a:buNone/>
              <a:defRPr sz="5333"/>
            </a:lvl6pPr>
            <a:lvl7pPr lvl="6">
              <a:spcBef>
                <a:spcPts val="0"/>
              </a:spcBef>
              <a:spcAft>
                <a:spcPts val="0"/>
              </a:spcAft>
              <a:buSzPts val="4000"/>
              <a:buNone/>
              <a:defRPr sz="5333"/>
            </a:lvl7pPr>
            <a:lvl8pPr lvl="7">
              <a:spcBef>
                <a:spcPts val="0"/>
              </a:spcBef>
              <a:spcAft>
                <a:spcPts val="0"/>
              </a:spcAft>
              <a:buSzPts val="4000"/>
              <a:buNone/>
              <a:defRPr sz="5333"/>
            </a:lvl8pPr>
            <a:lvl9pPr lvl="8">
              <a:spcBef>
                <a:spcPts val="0"/>
              </a:spcBef>
              <a:spcAft>
                <a:spcPts val="0"/>
              </a:spcAft>
              <a:buSzPts val="4000"/>
              <a:buNone/>
              <a:defRPr sz="5333"/>
            </a:lvl9pPr>
          </a:lstStyle>
          <a:p>
            <a:endParaRPr/>
          </a:p>
        </p:txBody>
      </p:sp>
      <p:sp>
        <p:nvSpPr>
          <p:cNvPr id="13" name="Google Shape;13;p2"/>
          <p:cNvSpPr txBox="1">
            <a:spLocks noGrp="1"/>
          </p:cNvSpPr>
          <p:nvPr>
            <p:ph type="subTitle" idx="1"/>
          </p:nvPr>
        </p:nvSpPr>
        <p:spPr>
          <a:xfrm>
            <a:off x="6778600" y="5233233"/>
            <a:ext cx="4627600" cy="674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733"/>
            </a:lvl2pPr>
            <a:lvl3pPr lvl="2">
              <a:lnSpc>
                <a:spcPct val="100000"/>
              </a:lnSpc>
              <a:spcBef>
                <a:spcPts val="0"/>
              </a:spcBef>
              <a:spcAft>
                <a:spcPts val="0"/>
              </a:spcAft>
              <a:buSzPts val="1300"/>
              <a:buNone/>
              <a:defRPr sz="1733"/>
            </a:lvl3pPr>
            <a:lvl4pPr lvl="3">
              <a:lnSpc>
                <a:spcPct val="100000"/>
              </a:lnSpc>
              <a:spcBef>
                <a:spcPts val="0"/>
              </a:spcBef>
              <a:spcAft>
                <a:spcPts val="0"/>
              </a:spcAft>
              <a:buSzPts val="1300"/>
              <a:buNone/>
              <a:defRPr sz="1733"/>
            </a:lvl4pPr>
            <a:lvl5pPr lvl="4">
              <a:lnSpc>
                <a:spcPct val="100000"/>
              </a:lnSpc>
              <a:spcBef>
                <a:spcPts val="0"/>
              </a:spcBef>
              <a:spcAft>
                <a:spcPts val="0"/>
              </a:spcAft>
              <a:buSzPts val="1300"/>
              <a:buNone/>
              <a:defRPr sz="1733"/>
            </a:lvl5pPr>
            <a:lvl6pPr lvl="5">
              <a:lnSpc>
                <a:spcPct val="100000"/>
              </a:lnSpc>
              <a:spcBef>
                <a:spcPts val="0"/>
              </a:spcBef>
              <a:spcAft>
                <a:spcPts val="0"/>
              </a:spcAft>
              <a:buSzPts val="1300"/>
              <a:buNone/>
              <a:defRPr sz="1733"/>
            </a:lvl6pPr>
            <a:lvl7pPr lvl="6">
              <a:lnSpc>
                <a:spcPct val="100000"/>
              </a:lnSpc>
              <a:spcBef>
                <a:spcPts val="0"/>
              </a:spcBef>
              <a:spcAft>
                <a:spcPts val="0"/>
              </a:spcAft>
              <a:buSzPts val="1300"/>
              <a:buNone/>
              <a:defRPr sz="1733"/>
            </a:lvl7pPr>
            <a:lvl8pPr lvl="7">
              <a:lnSpc>
                <a:spcPct val="100000"/>
              </a:lnSpc>
              <a:spcBef>
                <a:spcPts val="0"/>
              </a:spcBef>
              <a:spcAft>
                <a:spcPts val="0"/>
              </a:spcAft>
              <a:buSzPts val="1300"/>
              <a:buNone/>
              <a:defRPr sz="1733"/>
            </a:lvl8pPr>
            <a:lvl9pPr lvl="8">
              <a:lnSpc>
                <a:spcPct val="100000"/>
              </a:lnSpc>
              <a:spcBef>
                <a:spcPts val="0"/>
              </a:spcBef>
              <a:spcAft>
                <a:spcPts val="0"/>
              </a:spcAft>
              <a:buSzPts val="1300"/>
              <a:buNone/>
              <a:defRPr sz="1733"/>
            </a:lvl9pPr>
          </a:lstStyle>
          <a:p>
            <a:endParaRPr/>
          </a:p>
        </p:txBody>
      </p:sp>
      <p:sp>
        <p:nvSpPr>
          <p:cNvPr id="14" name="Google Shape;14;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
        <p:nvSpPr>
          <p:cNvPr id="15" name="Google Shape;15;p2"/>
          <p:cNvSpPr/>
          <p:nvPr/>
        </p:nvSpPr>
        <p:spPr>
          <a:xfrm rot="-5400000">
            <a:off x="7795" y="-6448"/>
            <a:ext cx="3055200" cy="3066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flipH="1">
            <a:off x="870428" y="769024"/>
            <a:ext cx="3066800" cy="30552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67675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7"/>
        <p:cNvGrpSpPr/>
        <p:nvPr/>
      </p:nvGrpSpPr>
      <p:grpSpPr>
        <a:xfrm>
          <a:off x="0" y="0"/>
          <a:ext cx="0" cy="0"/>
          <a:chOff x="0" y="0"/>
          <a:chExt cx="0" cy="0"/>
        </a:xfrm>
      </p:grpSpPr>
      <p:grpSp>
        <p:nvGrpSpPr>
          <p:cNvPr id="18" name="Google Shape;18;p3"/>
          <p:cNvGrpSpPr/>
          <p:nvPr/>
        </p:nvGrpSpPr>
        <p:grpSpPr>
          <a:xfrm>
            <a:off x="5875200" y="1"/>
            <a:ext cx="6316800" cy="6857420"/>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7" name="Google Shape;37;p3"/>
          <p:cNvSpPr txBox="1">
            <a:spLocks noGrp="1"/>
          </p:cNvSpPr>
          <p:nvPr>
            <p:ph type="title"/>
          </p:nvPr>
        </p:nvSpPr>
        <p:spPr>
          <a:xfrm>
            <a:off x="1098467" y="2737333"/>
            <a:ext cx="6116000" cy="15316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
        <p:nvSpPr>
          <p:cNvPr id="39" name="Google Shape;39;p3">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0" name="Google Shape;40;p3">
            <a:hlinkClick r:id="" action="ppaction://noaction"/>
          </p:cNvPr>
          <p:cNvSpPr/>
          <p:nvPr/>
        </p:nvSpPr>
        <p:spPr>
          <a:xfrm>
            <a:off x="282733" y="295668"/>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3">
            <a:hlinkClick r:id="" action="ppaction://noaction"/>
          </p:cNvPr>
          <p:cNvSpPr/>
          <p:nvPr/>
        </p:nvSpPr>
        <p:spPr>
          <a:xfrm>
            <a:off x="282733" y="378967"/>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2" name="Google Shape;42;p3">
            <a:hlinkClick r:id="" action="ppaction://noaction"/>
          </p:cNvPr>
          <p:cNvSpPr/>
          <p:nvPr/>
        </p:nvSpPr>
        <p:spPr>
          <a:xfrm>
            <a:off x="282733" y="462265"/>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88510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OC">
  <p:cSld name="TOC">
    <p:spTree>
      <p:nvGrpSpPr>
        <p:cNvPr id="1" name="Shape 43"/>
        <p:cNvGrpSpPr/>
        <p:nvPr/>
      </p:nvGrpSpPr>
      <p:grpSpPr>
        <a:xfrm>
          <a:off x="0" y="0"/>
          <a:ext cx="0" cy="0"/>
          <a:chOff x="0" y="0"/>
          <a:chExt cx="0" cy="0"/>
        </a:xfrm>
      </p:grpSpPr>
      <p:grpSp>
        <p:nvGrpSpPr>
          <p:cNvPr id="44" name="Google Shape;44;p4"/>
          <p:cNvGrpSpPr/>
          <p:nvPr/>
        </p:nvGrpSpPr>
        <p:grpSpPr>
          <a:xfrm>
            <a:off x="5875200" y="1"/>
            <a:ext cx="6316800" cy="6857420"/>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3" name="Google Shape;63;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
        <p:nvSpPr>
          <p:cNvPr id="64" name="Google Shape;64;p4"/>
          <p:cNvSpPr txBox="1">
            <a:spLocks noGrp="1"/>
          </p:cNvSpPr>
          <p:nvPr>
            <p:ph type="title"/>
          </p:nvPr>
        </p:nvSpPr>
        <p:spPr>
          <a:xfrm>
            <a:off x="1730000" y="525000"/>
            <a:ext cx="9385200" cy="1218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Tree>
    <p:extLst>
      <p:ext uri="{BB962C8B-B14F-4D97-AF65-F5344CB8AC3E}">
        <p14:creationId xmlns:p14="http://schemas.microsoft.com/office/powerpoint/2010/main" val="6732253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5"/>
        <p:cNvGrpSpPr/>
        <p:nvPr/>
      </p:nvGrpSpPr>
      <p:grpSpPr>
        <a:xfrm>
          <a:off x="0" y="0"/>
          <a:ext cx="0" cy="0"/>
          <a:chOff x="0" y="0"/>
          <a:chExt cx="0" cy="0"/>
        </a:xfrm>
      </p:grpSpPr>
      <p:sp>
        <p:nvSpPr>
          <p:cNvPr id="66" name="Google Shape;66;p5">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7" name="Google Shape;67;p5">
            <a:hlinkClick r:id="" action="ppaction://noaction"/>
          </p:cNvPr>
          <p:cNvSpPr/>
          <p:nvPr/>
        </p:nvSpPr>
        <p:spPr>
          <a:xfrm>
            <a:off x="282733" y="295668"/>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8" name="Google Shape;68;p5">
            <a:hlinkClick r:id="" action="ppaction://noaction"/>
          </p:cNvPr>
          <p:cNvSpPr/>
          <p:nvPr/>
        </p:nvSpPr>
        <p:spPr>
          <a:xfrm>
            <a:off x="282733" y="378967"/>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9" name="Google Shape;69;p5">
            <a:hlinkClick r:id="" action="ppaction://noaction"/>
          </p:cNvPr>
          <p:cNvSpPr/>
          <p:nvPr/>
        </p:nvSpPr>
        <p:spPr>
          <a:xfrm>
            <a:off x="282733" y="462265"/>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0" name="Google Shape;70;p5"/>
          <p:cNvGrpSpPr/>
          <p:nvPr/>
        </p:nvGrpSpPr>
        <p:grpSpPr>
          <a:xfrm>
            <a:off x="0" y="508002"/>
            <a:ext cx="1383800" cy="1355049"/>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3" name="Google Shape;73;p5"/>
          <p:cNvSpPr txBox="1">
            <a:spLocks noGrp="1"/>
          </p:cNvSpPr>
          <p:nvPr>
            <p:ph type="title"/>
          </p:nvPr>
        </p:nvSpPr>
        <p:spPr>
          <a:xfrm>
            <a:off x="1730000" y="525000"/>
            <a:ext cx="9385200" cy="12188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74" name="Google Shape;74;p5"/>
          <p:cNvSpPr txBox="1">
            <a:spLocks noGrp="1"/>
          </p:cNvSpPr>
          <p:nvPr>
            <p:ph type="body" idx="1"/>
          </p:nvPr>
        </p:nvSpPr>
        <p:spPr>
          <a:xfrm>
            <a:off x="1730000" y="2090067"/>
            <a:ext cx="9385200" cy="38816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75" name="Google Shape;75;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8642600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_alt1">
  <p:cSld name="Title and body_alt1">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481428" y="2566469"/>
            <a:ext cx="3073200" cy="23964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78" name="Google Shape;78;p6"/>
          <p:cNvSpPr/>
          <p:nvPr/>
        </p:nvSpPr>
        <p:spPr>
          <a:xfrm>
            <a:off x="6085600" y="0"/>
            <a:ext cx="61064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 name="Google Shape;79;p6"/>
          <p:cNvSpPr txBox="1">
            <a:spLocks noGrp="1"/>
          </p:cNvSpPr>
          <p:nvPr>
            <p:ph type="body" idx="1"/>
          </p:nvPr>
        </p:nvSpPr>
        <p:spPr>
          <a:xfrm>
            <a:off x="8601695" y="2566467"/>
            <a:ext cx="3073200" cy="2396400"/>
          </a:xfrm>
          <a:prstGeom prst="rect">
            <a:avLst/>
          </a:prstGeom>
        </p:spPr>
        <p:txBody>
          <a:bodyPr spcFirstLastPara="1" wrap="square" lIns="91425" tIns="91425" rIns="91425" bIns="91425" anchor="t" anchorCtr="0">
            <a:noAutofit/>
          </a:bodyPr>
          <a:lstStyle>
            <a:lvl1pPr marL="609585" lvl="0" indent="-397923" rtl="0">
              <a:spcBef>
                <a:spcPts val="0"/>
              </a:spcBef>
              <a:spcAft>
                <a:spcPts val="0"/>
              </a:spcAft>
              <a:buClr>
                <a:schemeClr val="dk1"/>
              </a:buClr>
              <a:buSzPts val="1100"/>
              <a:buChar char="●"/>
              <a:defRPr sz="1467">
                <a:solidFill>
                  <a:schemeClr val="dk1"/>
                </a:solidFill>
              </a:defRPr>
            </a:lvl1pPr>
            <a:lvl2pPr marL="1219170" lvl="1" indent="-397923" rtl="0">
              <a:spcBef>
                <a:spcPts val="2133"/>
              </a:spcBef>
              <a:spcAft>
                <a:spcPts val="0"/>
              </a:spcAft>
              <a:buClr>
                <a:schemeClr val="dk1"/>
              </a:buClr>
              <a:buSzPts val="1100"/>
              <a:buChar char="○"/>
              <a:defRPr>
                <a:solidFill>
                  <a:schemeClr val="dk1"/>
                </a:solidFill>
              </a:defRPr>
            </a:lvl2pPr>
            <a:lvl3pPr marL="1828754" lvl="2" indent="-397923" rtl="0">
              <a:spcBef>
                <a:spcPts val="2133"/>
              </a:spcBef>
              <a:spcAft>
                <a:spcPts val="0"/>
              </a:spcAft>
              <a:buClr>
                <a:schemeClr val="dk1"/>
              </a:buClr>
              <a:buSzPts val="1100"/>
              <a:buChar char="■"/>
              <a:defRPr>
                <a:solidFill>
                  <a:schemeClr val="dk1"/>
                </a:solidFill>
              </a:defRPr>
            </a:lvl3pPr>
            <a:lvl4pPr marL="2438339" lvl="3" indent="-397923" rtl="0">
              <a:spcBef>
                <a:spcPts val="2133"/>
              </a:spcBef>
              <a:spcAft>
                <a:spcPts val="0"/>
              </a:spcAft>
              <a:buClr>
                <a:schemeClr val="dk1"/>
              </a:buClr>
              <a:buSzPts val="1100"/>
              <a:buChar char="●"/>
              <a:defRPr>
                <a:solidFill>
                  <a:schemeClr val="dk1"/>
                </a:solidFill>
              </a:defRPr>
            </a:lvl4pPr>
            <a:lvl5pPr marL="3047924" lvl="4" indent="-397923" rtl="0">
              <a:spcBef>
                <a:spcPts val="2133"/>
              </a:spcBef>
              <a:spcAft>
                <a:spcPts val="0"/>
              </a:spcAft>
              <a:buClr>
                <a:schemeClr val="dk1"/>
              </a:buClr>
              <a:buSzPts val="1100"/>
              <a:buChar char="○"/>
              <a:defRPr>
                <a:solidFill>
                  <a:schemeClr val="dk1"/>
                </a:solidFill>
              </a:defRPr>
            </a:lvl5pPr>
            <a:lvl6pPr marL="3657509" lvl="5" indent="-397923" rtl="0">
              <a:spcBef>
                <a:spcPts val="2133"/>
              </a:spcBef>
              <a:spcAft>
                <a:spcPts val="0"/>
              </a:spcAft>
              <a:buClr>
                <a:schemeClr val="dk1"/>
              </a:buClr>
              <a:buSzPts val="1100"/>
              <a:buChar char="■"/>
              <a:defRPr>
                <a:solidFill>
                  <a:schemeClr val="dk1"/>
                </a:solidFill>
              </a:defRPr>
            </a:lvl6pPr>
            <a:lvl7pPr marL="4267093" lvl="6" indent="-397923" rtl="0">
              <a:spcBef>
                <a:spcPts val="2133"/>
              </a:spcBef>
              <a:spcAft>
                <a:spcPts val="0"/>
              </a:spcAft>
              <a:buClr>
                <a:schemeClr val="dk1"/>
              </a:buClr>
              <a:buSzPts val="1100"/>
              <a:buChar char="●"/>
              <a:defRPr>
                <a:solidFill>
                  <a:schemeClr val="dk1"/>
                </a:solidFill>
              </a:defRPr>
            </a:lvl7pPr>
            <a:lvl8pPr marL="4876678" lvl="7" indent="-397923" rtl="0">
              <a:spcBef>
                <a:spcPts val="2133"/>
              </a:spcBef>
              <a:spcAft>
                <a:spcPts val="0"/>
              </a:spcAft>
              <a:buClr>
                <a:schemeClr val="dk1"/>
              </a:buClr>
              <a:buSzPts val="1100"/>
              <a:buChar char="○"/>
              <a:defRPr>
                <a:solidFill>
                  <a:schemeClr val="dk1"/>
                </a:solidFill>
              </a:defRPr>
            </a:lvl8pPr>
            <a:lvl9pPr marL="5486263" lvl="8" indent="-397923" rtl="0">
              <a:spcBef>
                <a:spcPts val="2133"/>
              </a:spcBef>
              <a:spcAft>
                <a:spcPts val="2133"/>
              </a:spcAft>
              <a:buClr>
                <a:schemeClr val="dk1"/>
              </a:buClr>
              <a:buSzPts val="1100"/>
              <a:buChar char="■"/>
              <a:defRPr>
                <a:solidFill>
                  <a:schemeClr val="dk1"/>
                </a:solidFill>
              </a:defRPr>
            </a:lvl9pPr>
          </a:lstStyle>
          <a:p>
            <a:endParaRPr/>
          </a:p>
        </p:txBody>
      </p:sp>
      <p:sp>
        <p:nvSpPr>
          <p:cNvPr id="80" name="Google Shape;80;p6">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1" name="Google Shape;81;p6">
            <a:hlinkClick r:id="" action="ppaction://noaction"/>
          </p:cNvPr>
          <p:cNvSpPr/>
          <p:nvPr/>
        </p:nvSpPr>
        <p:spPr>
          <a:xfrm>
            <a:off x="282733" y="295668"/>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2" name="Google Shape;82;p6">
            <a:hlinkClick r:id="" action="ppaction://noaction"/>
          </p:cNvPr>
          <p:cNvSpPr/>
          <p:nvPr/>
        </p:nvSpPr>
        <p:spPr>
          <a:xfrm>
            <a:off x="282733" y="378967"/>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3" name="Google Shape;83;p6">
            <a:hlinkClick r:id="" action="ppaction://noaction"/>
          </p:cNvPr>
          <p:cNvSpPr/>
          <p:nvPr/>
        </p:nvSpPr>
        <p:spPr>
          <a:xfrm>
            <a:off x="282733" y="462265"/>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4" name="Google Shape;84;p6"/>
          <p:cNvGrpSpPr/>
          <p:nvPr/>
        </p:nvGrpSpPr>
        <p:grpSpPr>
          <a:xfrm>
            <a:off x="0" y="508002"/>
            <a:ext cx="1383800" cy="1355049"/>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7" name="Google Shape;87;p6"/>
          <p:cNvSpPr txBox="1">
            <a:spLocks noGrp="1"/>
          </p:cNvSpPr>
          <p:nvPr>
            <p:ph type="title" idx="2"/>
          </p:nvPr>
        </p:nvSpPr>
        <p:spPr>
          <a:xfrm>
            <a:off x="1730000" y="612653"/>
            <a:ext cx="4007600" cy="6812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333"/>
            </a:lvl1pPr>
            <a:lvl2pPr lvl="1" rtl="0">
              <a:spcBef>
                <a:spcPts val="0"/>
              </a:spcBef>
              <a:spcAft>
                <a:spcPts val="0"/>
              </a:spcAft>
              <a:buSzPts val="1000"/>
              <a:buNone/>
              <a:defRPr sz="1333"/>
            </a:lvl2pPr>
            <a:lvl3pPr lvl="2" rtl="0">
              <a:spcBef>
                <a:spcPts val="0"/>
              </a:spcBef>
              <a:spcAft>
                <a:spcPts val="0"/>
              </a:spcAft>
              <a:buSzPts val="1000"/>
              <a:buNone/>
              <a:defRPr sz="1333"/>
            </a:lvl3pPr>
            <a:lvl4pPr lvl="3" rtl="0">
              <a:spcBef>
                <a:spcPts val="0"/>
              </a:spcBef>
              <a:spcAft>
                <a:spcPts val="0"/>
              </a:spcAft>
              <a:buSzPts val="1000"/>
              <a:buNone/>
              <a:defRPr sz="1333"/>
            </a:lvl4pPr>
            <a:lvl5pPr lvl="4" rtl="0">
              <a:spcBef>
                <a:spcPts val="0"/>
              </a:spcBef>
              <a:spcAft>
                <a:spcPts val="0"/>
              </a:spcAft>
              <a:buSzPts val="1000"/>
              <a:buNone/>
              <a:defRPr sz="1333"/>
            </a:lvl5pPr>
            <a:lvl6pPr lvl="5" rtl="0">
              <a:spcBef>
                <a:spcPts val="0"/>
              </a:spcBef>
              <a:spcAft>
                <a:spcPts val="0"/>
              </a:spcAft>
              <a:buSzPts val="1000"/>
              <a:buNone/>
              <a:defRPr sz="1333"/>
            </a:lvl6pPr>
            <a:lvl7pPr lvl="6" rtl="0">
              <a:spcBef>
                <a:spcPts val="0"/>
              </a:spcBef>
              <a:spcAft>
                <a:spcPts val="0"/>
              </a:spcAft>
              <a:buSzPts val="1000"/>
              <a:buNone/>
              <a:defRPr sz="1333"/>
            </a:lvl7pPr>
            <a:lvl8pPr lvl="7" rtl="0">
              <a:spcBef>
                <a:spcPts val="0"/>
              </a:spcBef>
              <a:spcAft>
                <a:spcPts val="0"/>
              </a:spcAft>
              <a:buSzPts val="1000"/>
              <a:buNone/>
              <a:defRPr sz="1333"/>
            </a:lvl8pPr>
            <a:lvl9pPr lvl="8" rtl="0">
              <a:spcBef>
                <a:spcPts val="0"/>
              </a:spcBef>
              <a:spcAft>
                <a:spcPts val="0"/>
              </a:spcAft>
              <a:buSzPts val="1000"/>
              <a:buNone/>
              <a:defRPr sz="1333"/>
            </a:lvl9pPr>
          </a:lstStyle>
          <a:p>
            <a:endParaRPr/>
          </a:p>
        </p:txBody>
      </p:sp>
      <p:sp>
        <p:nvSpPr>
          <p:cNvPr id="88" name="Google Shape;88;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3216625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_alt2">
  <p:cSld name="Title and body_alt2">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937133" y="2278159"/>
            <a:ext cx="4444400" cy="1961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400"/>
            </a:lvl1pPr>
            <a:lvl2pPr lvl="1" rtl="0">
              <a:spcBef>
                <a:spcPts val="0"/>
              </a:spcBef>
              <a:spcAft>
                <a:spcPts val="0"/>
              </a:spcAft>
              <a:buSzPts val="1800"/>
              <a:buNone/>
              <a:defRPr sz="2400"/>
            </a:lvl2pPr>
            <a:lvl3pPr lvl="2" rtl="0">
              <a:spcBef>
                <a:spcPts val="0"/>
              </a:spcBef>
              <a:spcAft>
                <a:spcPts val="0"/>
              </a:spcAft>
              <a:buSzPts val="1800"/>
              <a:buNone/>
              <a:defRPr sz="2400"/>
            </a:lvl3pPr>
            <a:lvl4pPr lvl="3" rtl="0">
              <a:spcBef>
                <a:spcPts val="0"/>
              </a:spcBef>
              <a:spcAft>
                <a:spcPts val="0"/>
              </a:spcAft>
              <a:buSzPts val="1800"/>
              <a:buNone/>
              <a:defRPr sz="2400"/>
            </a:lvl4pPr>
            <a:lvl5pPr lvl="4" rtl="0">
              <a:spcBef>
                <a:spcPts val="0"/>
              </a:spcBef>
              <a:spcAft>
                <a:spcPts val="0"/>
              </a:spcAft>
              <a:buSzPts val="1800"/>
              <a:buNone/>
              <a:defRPr sz="2400"/>
            </a:lvl5pPr>
            <a:lvl6pPr lvl="5" rtl="0">
              <a:spcBef>
                <a:spcPts val="0"/>
              </a:spcBef>
              <a:spcAft>
                <a:spcPts val="0"/>
              </a:spcAft>
              <a:buSzPts val="1800"/>
              <a:buNone/>
              <a:defRPr sz="2400"/>
            </a:lvl6pPr>
            <a:lvl7pPr lvl="6" rtl="0">
              <a:spcBef>
                <a:spcPts val="0"/>
              </a:spcBef>
              <a:spcAft>
                <a:spcPts val="0"/>
              </a:spcAft>
              <a:buSzPts val="1800"/>
              <a:buNone/>
              <a:defRPr sz="2400"/>
            </a:lvl7pPr>
            <a:lvl8pPr lvl="7" rtl="0">
              <a:spcBef>
                <a:spcPts val="0"/>
              </a:spcBef>
              <a:spcAft>
                <a:spcPts val="0"/>
              </a:spcAft>
              <a:buSzPts val="1800"/>
              <a:buNone/>
              <a:defRPr sz="2400"/>
            </a:lvl8pPr>
            <a:lvl9pPr lvl="8" rtl="0">
              <a:spcBef>
                <a:spcPts val="0"/>
              </a:spcBef>
              <a:spcAft>
                <a:spcPts val="0"/>
              </a:spcAft>
              <a:buSzPts val="1800"/>
              <a:buNone/>
              <a:defRPr sz="2400"/>
            </a:lvl9pPr>
          </a:lstStyle>
          <a:p>
            <a:endParaRPr/>
          </a:p>
        </p:txBody>
      </p:sp>
      <p:sp>
        <p:nvSpPr>
          <p:cNvPr id="91" name="Google Shape;91;p7"/>
          <p:cNvSpPr/>
          <p:nvPr/>
        </p:nvSpPr>
        <p:spPr>
          <a:xfrm>
            <a:off x="0" y="4648800"/>
            <a:ext cx="12192000" cy="22092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2" name="Google Shape;92;p7">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3" name="Google Shape;93;p7">
            <a:hlinkClick r:id="" action="ppaction://noaction"/>
          </p:cNvPr>
          <p:cNvSpPr/>
          <p:nvPr/>
        </p:nvSpPr>
        <p:spPr>
          <a:xfrm>
            <a:off x="282733" y="295668"/>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7">
            <a:hlinkClick r:id="" action="ppaction://noaction"/>
          </p:cNvPr>
          <p:cNvSpPr/>
          <p:nvPr/>
        </p:nvSpPr>
        <p:spPr>
          <a:xfrm>
            <a:off x="282733" y="378967"/>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7">
            <a:hlinkClick r:id="" action="ppaction://noaction"/>
          </p:cNvPr>
          <p:cNvSpPr/>
          <p:nvPr/>
        </p:nvSpPr>
        <p:spPr>
          <a:xfrm>
            <a:off x="282733" y="462265"/>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6" name="Google Shape;96;p7"/>
          <p:cNvGrpSpPr/>
          <p:nvPr/>
        </p:nvGrpSpPr>
        <p:grpSpPr>
          <a:xfrm>
            <a:off x="0" y="508002"/>
            <a:ext cx="1383800" cy="1355049"/>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9" name="Google Shape;99;p7"/>
          <p:cNvSpPr txBox="1">
            <a:spLocks noGrp="1"/>
          </p:cNvSpPr>
          <p:nvPr>
            <p:ph type="title" idx="2"/>
          </p:nvPr>
        </p:nvSpPr>
        <p:spPr>
          <a:xfrm>
            <a:off x="1730000" y="612653"/>
            <a:ext cx="4007600" cy="6812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333"/>
            </a:lvl1pPr>
            <a:lvl2pPr lvl="1" rtl="0">
              <a:spcBef>
                <a:spcPts val="0"/>
              </a:spcBef>
              <a:spcAft>
                <a:spcPts val="0"/>
              </a:spcAft>
              <a:buSzPts val="1000"/>
              <a:buNone/>
              <a:defRPr sz="1333"/>
            </a:lvl2pPr>
            <a:lvl3pPr lvl="2" rtl="0">
              <a:spcBef>
                <a:spcPts val="0"/>
              </a:spcBef>
              <a:spcAft>
                <a:spcPts val="0"/>
              </a:spcAft>
              <a:buSzPts val="1000"/>
              <a:buNone/>
              <a:defRPr sz="1333"/>
            </a:lvl3pPr>
            <a:lvl4pPr lvl="3" rtl="0">
              <a:spcBef>
                <a:spcPts val="0"/>
              </a:spcBef>
              <a:spcAft>
                <a:spcPts val="0"/>
              </a:spcAft>
              <a:buSzPts val="1000"/>
              <a:buNone/>
              <a:defRPr sz="1333"/>
            </a:lvl4pPr>
            <a:lvl5pPr lvl="4" rtl="0">
              <a:spcBef>
                <a:spcPts val="0"/>
              </a:spcBef>
              <a:spcAft>
                <a:spcPts val="0"/>
              </a:spcAft>
              <a:buSzPts val="1000"/>
              <a:buNone/>
              <a:defRPr sz="1333"/>
            </a:lvl5pPr>
            <a:lvl6pPr lvl="5" rtl="0">
              <a:spcBef>
                <a:spcPts val="0"/>
              </a:spcBef>
              <a:spcAft>
                <a:spcPts val="0"/>
              </a:spcAft>
              <a:buSzPts val="1000"/>
              <a:buNone/>
              <a:defRPr sz="1333"/>
            </a:lvl6pPr>
            <a:lvl7pPr lvl="6" rtl="0">
              <a:spcBef>
                <a:spcPts val="0"/>
              </a:spcBef>
              <a:spcAft>
                <a:spcPts val="0"/>
              </a:spcAft>
              <a:buSzPts val="1000"/>
              <a:buNone/>
              <a:defRPr sz="1333"/>
            </a:lvl7pPr>
            <a:lvl8pPr lvl="7" rtl="0">
              <a:spcBef>
                <a:spcPts val="0"/>
              </a:spcBef>
              <a:spcAft>
                <a:spcPts val="0"/>
              </a:spcAft>
              <a:buSzPts val="1000"/>
              <a:buNone/>
              <a:defRPr sz="1333"/>
            </a:lvl8pPr>
            <a:lvl9pPr lvl="8" rtl="0">
              <a:spcBef>
                <a:spcPts val="0"/>
              </a:spcBef>
              <a:spcAft>
                <a:spcPts val="0"/>
              </a:spcAft>
              <a:buSzPts val="1000"/>
              <a:buNone/>
              <a:defRPr sz="1333"/>
            </a:lvl9pPr>
          </a:lstStyle>
          <a:p>
            <a:endParaRPr/>
          </a:p>
        </p:txBody>
      </p:sp>
      <p:sp>
        <p:nvSpPr>
          <p:cNvPr id="100" name="Google Shape;100;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
        <p:nvSpPr>
          <p:cNvPr id="101" name="Google Shape;101;p7"/>
          <p:cNvSpPr txBox="1">
            <a:spLocks noGrp="1"/>
          </p:cNvSpPr>
          <p:nvPr>
            <p:ph type="body" idx="1"/>
          </p:nvPr>
        </p:nvSpPr>
        <p:spPr>
          <a:xfrm>
            <a:off x="937133" y="4833700"/>
            <a:ext cx="4444400" cy="1020400"/>
          </a:xfrm>
          <a:prstGeom prst="rect">
            <a:avLst/>
          </a:prstGeom>
        </p:spPr>
        <p:txBody>
          <a:bodyPr spcFirstLastPara="1" wrap="square" lIns="91425" tIns="91425" rIns="91425" bIns="91425" anchor="t" anchorCtr="0">
            <a:noAutofit/>
          </a:bodyPr>
          <a:lstStyle>
            <a:lvl1pPr marL="609585" lvl="0" indent="-397923" rtl="0">
              <a:spcBef>
                <a:spcPts val="0"/>
              </a:spcBef>
              <a:spcAft>
                <a:spcPts val="0"/>
              </a:spcAft>
              <a:buClr>
                <a:schemeClr val="dk1"/>
              </a:buClr>
              <a:buSzPts val="1100"/>
              <a:buChar char="●"/>
              <a:defRPr sz="1467">
                <a:solidFill>
                  <a:schemeClr val="dk1"/>
                </a:solidFill>
              </a:defRPr>
            </a:lvl1pPr>
            <a:lvl2pPr marL="1219170" lvl="1" indent="-397923" rtl="0">
              <a:spcBef>
                <a:spcPts val="2133"/>
              </a:spcBef>
              <a:spcAft>
                <a:spcPts val="0"/>
              </a:spcAft>
              <a:buClr>
                <a:schemeClr val="dk1"/>
              </a:buClr>
              <a:buSzPts val="1100"/>
              <a:buChar char="○"/>
              <a:defRPr>
                <a:solidFill>
                  <a:schemeClr val="dk1"/>
                </a:solidFill>
              </a:defRPr>
            </a:lvl2pPr>
            <a:lvl3pPr marL="1828754" lvl="2" indent="-397923" rtl="0">
              <a:spcBef>
                <a:spcPts val="2133"/>
              </a:spcBef>
              <a:spcAft>
                <a:spcPts val="0"/>
              </a:spcAft>
              <a:buClr>
                <a:schemeClr val="dk1"/>
              </a:buClr>
              <a:buSzPts val="1100"/>
              <a:buChar char="■"/>
              <a:defRPr>
                <a:solidFill>
                  <a:schemeClr val="dk1"/>
                </a:solidFill>
              </a:defRPr>
            </a:lvl3pPr>
            <a:lvl4pPr marL="2438339" lvl="3" indent="-397923" rtl="0">
              <a:spcBef>
                <a:spcPts val="2133"/>
              </a:spcBef>
              <a:spcAft>
                <a:spcPts val="0"/>
              </a:spcAft>
              <a:buClr>
                <a:schemeClr val="dk1"/>
              </a:buClr>
              <a:buSzPts val="1100"/>
              <a:buChar char="●"/>
              <a:defRPr>
                <a:solidFill>
                  <a:schemeClr val="dk1"/>
                </a:solidFill>
              </a:defRPr>
            </a:lvl4pPr>
            <a:lvl5pPr marL="3047924" lvl="4" indent="-397923" rtl="0">
              <a:spcBef>
                <a:spcPts val="2133"/>
              </a:spcBef>
              <a:spcAft>
                <a:spcPts val="0"/>
              </a:spcAft>
              <a:buClr>
                <a:schemeClr val="dk1"/>
              </a:buClr>
              <a:buSzPts val="1100"/>
              <a:buChar char="○"/>
              <a:defRPr>
                <a:solidFill>
                  <a:schemeClr val="dk1"/>
                </a:solidFill>
              </a:defRPr>
            </a:lvl5pPr>
            <a:lvl6pPr marL="3657509" lvl="5" indent="-397923" rtl="0">
              <a:spcBef>
                <a:spcPts val="2133"/>
              </a:spcBef>
              <a:spcAft>
                <a:spcPts val="0"/>
              </a:spcAft>
              <a:buClr>
                <a:schemeClr val="dk1"/>
              </a:buClr>
              <a:buSzPts val="1100"/>
              <a:buChar char="■"/>
              <a:defRPr>
                <a:solidFill>
                  <a:schemeClr val="dk1"/>
                </a:solidFill>
              </a:defRPr>
            </a:lvl6pPr>
            <a:lvl7pPr marL="4267093" lvl="6" indent="-397923" rtl="0">
              <a:spcBef>
                <a:spcPts val="2133"/>
              </a:spcBef>
              <a:spcAft>
                <a:spcPts val="0"/>
              </a:spcAft>
              <a:buClr>
                <a:schemeClr val="dk1"/>
              </a:buClr>
              <a:buSzPts val="1100"/>
              <a:buChar char="●"/>
              <a:defRPr>
                <a:solidFill>
                  <a:schemeClr val="dk1"/>
                </a:solidFill>
              </a:defRPr>
            </a:lvl7pPr>
            <a:lvl8pPr marL="4876678" lvl="7" indent="-397923" rtl="0">
              <a:spcBef>
                <a:spcPts val="2133"/>
              </a:spcBef>
              <a:spcAft>
                <a:spcPts val="0"/>
              </a:spcAft>
              <a:buClr>
                <a:schemeClr val="dk1"/>
              </a:buClr>
              <a:buSzPts val="1100"/>
              <a:buChar char="○"/>
              <a:defRPr>
                <a:solidFill>
                  <a:schemeClr val="dk1"/>
                </a:solidFill>
              </a:defRPr>
            </a:lvl8pPr>
            <a:lvl9pPr marL="5486263" lvl="8" indent="-397923" rtl="0">
              <a:spcBef>
                <a:spcPts val="2133"/>
              </a:spcBef>
              <a:spcAft>
                <a:spcPts val="2133"/>
              </a:spcAft>
              <a:buClr>
                <a:schemeClr val="dk1"/>
              </a:buClr>
              <a:buSzPts val="1100"/>
              <a:buChar char="■"/>
              <a:defRPr>
                <a:solidFill>
                  <a:schemeClr val="dk1"/>
                </a:solidFill>
              </a:defRPr>
            </a:lvl9pPr>
          </a:lstStyle>
          <a:p>
            <a:endParaRPr/>
          </a:p>
        </p:txBody>
      </p:sp>
    </p:spTree>
    <p:extLst>
      <p:ext uri="{BB962C8B-B14F-4D97-AF65-F5344CB8AC3E}">
        <p14:creationId xmlns:p14="http://schemas.microsoft.com/office/powerpoint/2010/main" val="33338521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02"/>
        <p:cNvGrpSpPr/>
        <p:nvPr/>
      </p:nvGrpSpPr>
      <p:grpSpPr>
        <a:xfrm>
          <a:off x="0" y="0"/>
          <a:ext cx="0" cy="0"/>
          <a:chOff x="0" y="0"/>
          <a:chExt cx="0" cy="0"/>
        </a:xfrm>
      </p:grpSpPr>
      <p:sp>
        <p:nvSpPr>
          <p:cNvPr id="103" name="Google Shape;103;p8">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4" name="Google Shape;104;p8">
            <a:hlinkClick r:id="" action="ppaction://noaction"/>
          </p:cNvPr>
          <p:cNvSpPr/>
          <p:nvPr/>
        </p:nvSpPr>
        <p:spPr>
          <a:xfrm>
            <a:off x="282733" y="295668"/>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8">
            <a:hlinkClick r:id="" action="ppaction://noaction"/>
          </p:cNvPr>
          <p:cNvSpPr/>
          <p:nvPr/>
        </p:nvSpPr>
        <p:spPr>
          <a:xfrm>
            <a:off x="282733" y="378967"/>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8">
            <a:hlinkClick r:id="" action="ppaction://noaction"/>
          </p:cNvPr>
          <p:cNvSpPr/>
          <p:nvPr/>
        </p:nvSpPr>
        <p:spPr>
          <a:xfrm>
            <a:off x="282733" y="462265"/>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07" name="Google Shape;107;p8"/>
          <p:cNvGrpSpPr/>
          <p:nvPr/>
        </p:nvGrpSpPr>
        <p:grpSpPr>
          <a:xfrm>
            <a:off x="0" y="508002"/>
            <a:ext cx="1383800" cy="1355049"/>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0" name="Google Shape;110;p8"/>
          <p:cNvSpPr txBox="1">
            <a:spLocks noGrp="1"/>
          </p:cNvSpPr>
          <p:nvPr>
            <p:ph type="title"/>
          </p:nvPr>
        </p:nvSpPr>
        <p:spPr>
          <a:xfrm>
            <a:off x="1730000" y="525000"/>
            <a:ext cx="9385200" cy="12188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111" name="Google Shape;111;p8"/>
          <p:cNvSpPr txBox="1">
            <a:spLocks noGrp="1"/>
          </p:cNvSpPr>
          <p:nvPr>
            <p:ph type="body" idx="1"/>
          </p:nvPr>
        </p:nvSpPr>
        <p:spPr>
          <a:xfrm>
            <a:off x="1730000" y="2090067"/>
            <a:ext cx="4537600" cy="38816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112" name="Google Shape;112;p8"/>
          <p:cNvSpPr txBox="1">
            <a:spLocks noGrp="1"/>
          </p:cNvSpPr>
          <p:nvPr>
            <p:ph type="body" idx="2"/>
          </p:nvPr>
        </p:nvSpPr>
        <p:spPr>
          <a:xfrm>
            <a:off x="6577628" y="2090067"/>
            <a:ext cx="4537600" cy="38816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113" name="Google Shape;113;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8193578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14"/>
        <p:cNvGrpSpPr/>
        <p:nvPr/>
      </p:nvGrpSpPr>
      <p:grpSpPr>
        <a:xfrm>
          <a:off x="0" y="0"/>
          <a:ext cx="0" cy="0"/>
          <a:chOff x="0" y="0"/>
          <a:chExt cx="0" cy="0"/>
        </a:xfrm>
      </p:grpSpPr>
      <p:sp>
        <p:nvSpPr>
          <p:cNvPr id="115" name="Google Shape;115;p9">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9">
            <a:hlinkClick r:id="" action="ppaction://noaction"/>
          </p:cNvPr>
          <p:cNvSpPr/>
          <p:nvPr/>
        </p:nvSpPr>
        <p:spPr>
          <a:xfrm>
            <a:off x="282733" y="295668"/>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9">
            <a:hlinkClick r:id="" action="ppaction://noaction"/>
          </p:cNvPr>
          <p:cNvSpPr/>
          <p:nvPr/>
        </p:nvSpPr>
        <p:spPr>
          <a:xfrm>
            <a:off x="282733" y="378967"/>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8" name="Google Shape;118;p9">
            <a:hlinkClick r:id="" action="ppaction://noaction"/>
          </p:cNvPr>
          <p:cNvSpPr/>
          <p:nvPr/>
        </p:nvSpPr>
        <p:spPr>
          <a:xfrm>
            <a:off x="282733" y="462265"/>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9" name="Google Shape;119;p9"/>
          <p:cNvGrpSpPr/>
          <p:nvPr/>
        </p:nvGrpSpPr>
        <p:grpSpPr>
          <a:xfrm>
            <a:off x="0" y="508002"/>
            <a:ext cx="1383800" cy="1355049"/>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2" name="Google Shape;122;p9"/>
          <p:cNvSpPr txBox="1">
            <a:spLocks noGrp="1"/>
          </p:cNvSpPr>
          <p:nvPr>
            <p:ph type="title"/>
          </p:nvPr>
        </p:nvSpPr>
        <p:spPr>
          <a:xfrm>
            <a:off x="1730000" y="525000"/>
            <a:ext cx="9385200" cy="12188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123" name="Google Shape;123;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6131339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24"/>
        <p:cNvGrpSpPr/>
        <p:nvPr/>
      </p:nvGrpSpPr>
      <p:grpSpPr>
        <a:xfrm>
          <a:off x="0" y="0"/>
          <a:ext cx="0" cy="0"/>
          <a:chOff x="0" y="0"/>
          <a:chExt cx="0" cy="0"/>
        </a:xfrm>
      </p:grpSpPr>
      <p:sp>
        <p:nvSpPr>
          <p:cNvPr id="125" name="Google Shape;125;p10">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6" name="Google Shape;126;p10">
            <a:hlinkClick r:id="" action="ppaction://noaction"/>
          </p:cNvPr>
          <p:cNvSpPr/>
          <p:nvPr/>
        </p:nvSpPr>
        <p:spPr>
          <a:xfrm>
            <a:off x="282733" y="295668"/>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7" name="Google Shape;127;p10">
            <a:hlinkClick r:id="" action="ppaction://noaction"/>
          </p:cNvPr>
          <p:cNvSpPr/>
          <p:nvPr/>
        </p:nvSpPr>
        <p:spPr>
          <a:xfrm>
            <a:off x="282733" y="378967"/>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8" name="Google Shape;128;p10">
            <a:hlinkClick r:id="" action="ppaction://noaction"/>
          </p:cNvPr>
          <p:cNvSpPr/>
          <p:nvPr/>
        </p:nvSpPr>
        <p:spPr>
          <a:xfrm>
            <a:off x="282733" y="462265"/>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9" name="Google Shape;129;p10"/>
          <p:cNvGrpSpPr/>
          <p:nvPr/>
        </p:nvGrpSpPr>
        <p:grpSpPr>
          <a:xfrm>
            <a:off x="0" y="508002"/>
            <a:ext cx="1383800" cy="1355049"/>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2" name="Google Shape;132;p10"/>
          <p:cNvSpPr txBox="1">
            <a:spLocks noGrp="1"/>
          </p:cNvSpPr>
          <p:nvPr>
            <p:ph type="title"/>
          </p:nvPr>
        </p:nvSpPr>
        <p:spPr>
          <a:xfrm>
            <a:off x="1730000" y="525000"/>
            <a:ext cx="5065200" cy="19908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133" name="Google Shape;133;p10"/>
          <p:cNvSpPr txBox="1">
            <a:spLocks noGrp="1"/>
          </p:cNvSpPr>
          <p:nvPr>
            <p:ph type="body" idx="1"/>
          </p:nvPr>
        </p:nvSpPr>
        <p:spPr>
          <a:xfrm>
            <a:off x="1730000" y="2630067"/>
            <a:ext cx="5065200" cy="32212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134" name="Google Shape;13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541155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35"/>
        <p:cNvGrpSpPr/>
        <p:nvPr/>
      </p:nvGrpSpPr>
      <p:grpSpPr>
        <a:xfrm>
          <a:off x="0" y="0"/>
          <a:ext cx="0" cy="0"/>
          <a:chOff x="0" y="0"/>
          <a:chExt cx="0" cy="0"/>
        </a:xfrm>
      </p:grpSpPr>
      <p:sp>
        <p:nvSpPr>
          <p:cNvPr id="136" name="Google Shape;136;p11">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7" name="Google Shape;137;p11">
            <a:hlinkClick r:id="" action="ppaction://noaction"/>
          </p:cNvPr>
          <p:cNvSpPr/>
          <p:nvPr/>
        </p:nvSpPr>
        <p:spPr>
          <a:xfrm>
            <a:off x="282733" y="295668"/>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8" name="Google Shape;138;p11">
            <a:hlinkClick r:id="" action="ppaction://noaction"/>
          </p:cNvPr>
          <p:cNvSpPr/>
          <p:nvPr/>
        </p:nvSpPr>
        <p:spPr>
          <a:xfrm>
            <a:off x="282733" y="378967"/>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9" name="Google Shape;139;p11">
            <a:hlinkClick r:id="" action="ppaction://noaction"/>
          </p:cNvPr>
          <p:cNvSpPr/>
          <p:nvPr/>
        </p:nvSpPr>
        <p:spPr>
          <a:xfrm>
            <a:off x="282733" y="462265"/>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40" name="Google Shape;140;p11"/>
          <p:cNvGrpSpPr/>
          <p:nvPr/>
        </p:nvGrpSpPr>
        <p:grpSpPr>
          <a:xfrm>
            <a:off x="5875200" y="0"/>
            <a:ext cx="6316800" cy="68580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9" name="Google Shape;159;p11"/>
          <p:cNvSpPr txBox="1">
            <a:spLocks noGrp="1"/>
          </p:cNvSpPr>
          <p:nvPr>
            <p:ph type="title"/>
          </p:nvPr>
        </p:nvSpPr>
        <p:spPr>
          <a:xfrm>
            <a:off x="1098467" y="1155700"/>
            <a:ext cx="6116000" cy="46948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240357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61"/>
        <p:cNvGrpSpPr/>
        <p:nvPr/>
      </p:nvGrpSpPr>
      <p:grpSpPr>
        <a:xfrm>
          <a:off x="0" y="0"/>
          <a:ext cx="0" cy="0"/>
          <a:chOff x="0" y="0"/>
          <a:chExt cx="0" cy="0"/>
        </a:xfrm>
      </p:grpSpPr>
      <p:sp>
        <p:nvSpPr>
          <p:cNvPr id="162" name="Google Shape;162;p12">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3" name="Google Shape;163;p12">
            <a:hlinkClick r:id="" action="ppaction://noaction"/>
          </p:cNvPr>
          <p:cNvSpPr/>
          <p:nvPr/>
        </p:nvSpPr>
        <p:spPr>
          <a:xfrm>
            <a:off x="282733" y="295668"/>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4" name="Google Shape;164;p12">
            <a:hlinkClick r:id="" action="ppaction://noaction"/>
          </p:cNvPr>
          <p:cNvSpPr/>
          <p:nvPr/>
        </p:nvSpPr>
        <p:spPr>
          <a:xfrm>
            <a:off x="282733" y="378967"/>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5" name="Google Shape;165;p12">
            <a:hlinkClick r:id="" action="ppaction://noaction"/>
          </p:cNvPr>
          <p:cNvSpPr/>
          <p:nvPr/>
        </p:nvSpPr>
        <p:spPr>
          <a:xfrm>
            <a:off x="282733" y="462265"/>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66" name="Google Shape;166;p12"/>
          <p:cNvGrpSpPr/>
          <p:nvPr/>
        </p:nvGrpSpPr>
        <p:grpSpPr>
          <a:xfrm>
            <a:off x="0" y="508002"/>
            <a:ext cx="1383800" cy="1355049"/>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9" name="Google Shape;169;p12"/>
          <p:cNvSpPr txBox="1">
            <a:spLocks noGrp="1"/>
          </p:cNvSpPr>
          <p:nvPr>
            <p:ph type="title"/>
          </p:nvPr>
        </p:nvSpPr>
        <p:spPr>
          <a:xfrm>
            <a:off x="1730000" y="2211100"/>
            <a:ext cx="4048400" cy="23356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170" name="Google Shape;170;p12"/>
          <p:cNvSpPr txBox="1">
            <a:spLocks noGrp="1"/>
          </p:cNvSpPr>
          <p:nvPr>
            <p:ph type="subTitle" idx="1"/>
          </p:nvPr>
        </p:nvSpPr>
        <p:spPr>
          <a:xfrm>
            <a:off x="1730000" y="4717333"/>
            <a:ext cx="4048400" cy="674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733"/>
            </a:lvl2pPr>
            <a:lvl3pPr lvl="2">
              <a:lnSpc>
                <a:spcPct val="100000"/>
              </a:lnSpc>
              <a:spcBef>
                <a:spcPts val="0"/>
              </a:spcBef>
              <a:spcAft>
                <a:spcPts val="0"/>
              </a:spcAft>
              <a:buSzPts val="1300"/>
              <a:buNone/>
              <a:defRPr sz="1733"/>
            </a:lvl3pPr>
            <a:lvl4pPr lvl="3">
              <a:lnSpc>
                <a:spcPct val="100000"/>
              </a:lnSpc>
              <a:spcBef>
                <a:spcPts val="0"/>
              </a:spcBef>
              <a:spcAft>
                <a:spcPts val="0"/>
              </a:spcAft>
              <a:buSzPts val="1300"/>
              <a:buNone/>
              <a:defRPr sz="1733"/>
            </a:lvl4pPr>
            <a:lvl5pPr lvl="4">
              <a:lnSpc>
                <a:spcPct val="100000"/>
              </a:lnSpc>
              <a:spcBef>
                <a:spcPts val="0"/>
              </a:spcBef>
              <a:spcAft>
                <a:spcPts val="0"/>
              </a:spcAft>
              <a:buSzPts val="1300"/>
              <a:buNone/>
              <a:defRPr sz="1733"/>
            </a:lvl5pPr>
            <a:lvl6pPr lvl="5">
              <a:lnSpc>
                <a:spcPct val="100000"/>
              </a:lnSpc>
              <a:spcBef>
                <a:spcPts val="0"/>
              </a:spcBef>
              <a:spcAft>
                <a:spcPts val="0"/>
              </a:spcAft>
              <a:buSzPts val="1300"/>
              <a:buNone/>
              <a:defRPr sz="1733"/>
            </a:lvl6pPr>
            <a:lvl7pPr lvl="6">
              <a:lnSpc>
                <a:spcPct val="100000"/>
              </a:lnSpc>
              <a:spcBef>
                <a:spcPts val="0"/>
              </a:spcBef>
              <a:spcAft>
                <a:spcPts val="0"/>
              </a:spcAft>
              <a:buSzPts val="1300"/>
              <a:buNone/>
              <a:defRPr sz="1733"/>
            </a:lvl7pPr>
            <a:lvl8pPr lvl="7">
              <a:lnSpc>
                <a:spcPct val="100000"/>
              </a:lnSpc>
              <a:spcBef>
                <a:spcPts val="0"/>
              </a:spcBef>
              <a:spcAft>
                <a:spcPts val="0"/>
              </a:spcAft>
              <a:buSzPts val="1300"/>
              <a:buNone/>
              <a:defRPr sz="1733"/>
            </a:lvl8pPr>
            <a:lvl9pPr lvl="8">
              <a:lnSpc>
                <a:spcPct val="100000"/>
              </a:lnSpc>
              <a:spcBef>
                <a:spcPts val="0"/>
              </a:spcBef>
              <a:spcAft>
                <a:spcPts val="0"/>
              </a:spcAft>
              <a:buSzPts val="1300"/>
              <a:buNone/>
              <a:defRPr sz="1733"/>
            </a:lvl9pPr>
          </a:lstStyle>
          <a:p>
            <a:endParaRPr/>
          </a:p>
        </p:txBody>
      </p:sp>
      <p:sp>
        <p:nvSpPr>
          <p:cNvPr id="171" name="Google Shape;171;p12"/>
          <p:cNvSpPr txBox="1">
            <a:spLocks noGrp="1"/>
          </p:cNvSpPr>
          <p:nvPr>
            <p:ph type="body" idx="2"/>
          </p:nvPr>
        </p:nvSpPr>
        <p:spPr>
          <a:xfrm>
            <a:off x="6197600" y="2262133"/>
            <a:ext cx="4902400" cy="31300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172" name="Google Shape;172;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285140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73"/>
        <p:cNvGrpSpPr/>
        <p:nvPr/>
      </p:nvGrpSpPr>
      <p:grpSpPr>
        <a:xfrm>
          <a:off x="0" y="0"/>
          <a:ext cx="0" cy="0"/>
          <a:chOff x="0" y="0"/>
          <a:chExt cx="0" cy="0"/>
        </a:xfrm>
      </p:grpSpPr>
      <p:grpSp>
        <p:nvGrpSpPr>
          <p:cNvPr id="174" name="Google Shape;174;p13"/>
          <p:cNvGrpSpPr/>
          <p:nvPr/>
        </p:nvGrpSpPr>
        <p:grpSpPr>
          <a:xfrm>
            <a:off x="1" y="5504763"/>
            <a:ext cx="931900" cy="912876"/>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77" name="Google Shape;177;p13"/>
          <p:cNvSpPr txBox="1">
            <a:spLocks noGrp="1"/>
          </p:cNvSpPr>
          <p:nvPr>
            <p:ph type="body" idx="1"/>
          </p:nvPr>
        </p:nvSpPr>
        <p:spPr>
          <a:xfrm>
            <a:off x="1083633" y="5740500"/>
            <a:ext cx="9248000" cy="6984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
        <p:nvSpPr>
          <p:cNvPr id="179" name="Google Shape;179;p13">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0" name="Google Shape;180;p13">
            <a:hlinkClick r:id="" action="ppaction://noaction"/>
          </p:cNvPr>
          <p:cNvSpPr/>
          <p:nvPr/>
        </p:nvSpPr>
        <p:spPr>
          <a:xfrm>
            <a:off x="282733" y="295668"/>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1" name="Google Shape;181;p13">
            <a:hlinkClick r:id="" action="ppaction://noaction"/>
          </p:cNvPr>
          <p:cNvSpPr/>
          <p:nvPr/>
        </p:nvSpPr>
        <p:spPr>
          <a:xfrm>
            <a:off x="282733" y="378967"/>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2" name="Google Shape;182;p13">
            <a:hlinkClick r:id="" action="ppaction://noaction"/>
          </p:cNvPr>
          <p:cNvSpPr/>
          <p:nvPr/>
        </p:nvSpPr>
        <p:spPr>
          <a:xfrm>
            <a:off x="282733" y="462265"/>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351612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83"/>
        <p:cNvGrpSpPr/>
        <p:nvPr/>
      </p:nvGrpSpPr>
      <p:grpSpPr>
        <a:xfrm>
          <a:off x="0" y="0"/>
          <a:ext cx="0" cy="0"/>
          <a:chOff x="0" y="0"/>
          <a:chExt cx="0" cy="0"/>
        </a:xfrm>
      </p:grpSpPr>
      <p:grpSp>
        <p:nvGrpSpPr>
          <p:cNvPr id="184" name="Google Shape;184;p14"/>
          <p:cNvGrpSpPr/>
          <p:nvPr/>
        </p:nvGrpSpPr>
        <p:grpSpPr>
          <a:xfrm>
            <a:off x="5875200" y="1"/>
            <a:ext cx="6316800" cy="6857420"/>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3" name="Google Shape;203;p14"/>
          <p:cNvSpPr txBox="1">
            <a:spLocks noGrp="1"/>
          </p:cNvSpPr>
          <p:nvPr>
            <p:ph type="title" hasCustomPrompt="1"/>
          </p:nvPr>
        </p:nvSpPr>
        <p:spPr>
          <a:xfrm>
            <a:off x="1098467" y="1712900"/>
            <a:ext cx="6368000" cy="17344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10666"/>
            </a:lvl1pPr>
            <a:lvl2pPr lvl="1">
              <a:spcBef>
                <a:spcPts val="0"/>
              </a:spcBef>
              <a:spcAft>
                <a:spcPts val="0"/>
              </a:spcAft>
              <a:buSzPts val="8000"/>
              <a:buNone/>
              <a:defRPr sz="10666"/>
            </a:lvl2pPr>
            <a:lvl3pPr lvl="2">
              <a:spcBef>
                <a:spcPts val="0"/>
              </a:spcBef>
              <a:spcAft>
                <a:spcPts val="0"/>
              </a:spcAft>
              <a:buSzPts val="8000"/>
              <a:buNone/>
              <a:defRPr sz="10666"/>
            </a:lvl3pPr>
            <a:lvl4pPr lvl="3">
              <a:spcBef>
                <a:spcPts val="0"/>
              </a:spcBef>
              <a:spcAft>
                <a:spcPts val="0"/>
              </a:spcAft>
              <a:buSzPts val="8000"/>
              <a:buNone/>
              <a:defRPr sz="10666"/>
            </a:lvl4pPr>
            <a:lvl5pPr lvl="4">
              <a:spcBef>
                <a:spcPts val="0"/>
              </a:spcBef>
              <a:spcAft>
                <a:spcPts val="0"/>
              </a:spcAft>
              <a:buSzPts val="8000"/>
              <a:buNone/>
              <a:defRPr sz="10666"/>
            </a:lvl5pPr>
            <a:lvl6pPr lvl="5">
              <a:spcBef>
                <a:spcPts val="0"/>
              </a:spcBef>
              <a:spcAft>
                <a:spcPts val="0"/>
              </a:spcAft>
              <a:buSzPts val="8000"/>
              <a:buNone/>
              <a:defRPr sz="10666"/>
            </a:lvl6pPr>
            <a:lvl7pPr lvl="6">
              <a:spcBef>
                <a:spcPts val="0"/>
              </a:spcBef>
              <a:spcAft>
                <a:spcPts val="0"/>
              </a:spcAft>
              <a:buSzPts val="8000"/>
              <a:buNone/>
              <a:defRPr sz="10666"/>
            </a:lvl7pPr>
            <a:lvl8pPr lvl="7">
              <a:spcBef>
                <a:spcPts val="0"/>
              </a:spcBef>
              <a:spcAft>
                <a:spcPts val="0"/>
              </a:spcAft>
              <a:buSzPts val="8000"/>
              <a:buNone/>
              <a:defRPr sz="10666"/>
            </a:lvl8pPr>
            <a:lvl9pPr lvl="8">
              <a:spcBef>
                <a:spcPts val="0"/>
              </a:spcBef>
              <a:spcAft>
                <a:spcPts val="0"/>
              </a:spcAft>
              <a:buSzPts val="8000"/>
              <a:buNone/>
              <a:defRPr sz="10666"/>
            </a:lvl9pPr>
          </a:lstStyle>
          <a:p>
            <a:r>
              <a:t>xx%</a:t>
            </a:r>
          </a:p>
        </p:txBody>
      </p:sp>
      <p:sp>
        <p:nvSpPr>
          <p:cNvPr id="204" name="Google Shape;204;p14"/>
          <p:cNvSpPr txBox="1">
            <a:spLocks noGrp="1"/>
          </p:cNvSpPr>
          <p:nvPr>
            <p:ph type="body" idx="1"/>
          </p:nvPr>
        </p:nvSpPr>
        <p:spPr>
          <a:xfrm>
            <a:off x="1098467" y="3524165"/>
            <a:ext cx="6368000" cy="16252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205" name="Google Shape;205;p1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
        <p:nvSpPr>
          <p:cNvPr id="206" name="Google Shape;206;p14">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7" name="Google Shape;207;p14">
            <a:hlinkClick r:id="" action="ppaction://noaction"/>
          </p:cNvPr>
          <p:cNvSpPr/>
          <p:nvPr/>
        </p:nvSpPr>
        <p:spPr>
          <a:xfrm>
            <a:off x="282733" y="295668"/>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8" name="Google Shape;208;p14">
            <a:hlinkClick r:id="" action="ppaction://noaction"/>
          </p:cNvPr>
          <p:cNvSpPr/>
          <p:nvPr/>
        </p:nvSpPr>
        <p:spPr>
          <a:xfrm>
            <a:off x="282733" y="378967"/>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9" name="Google Shape;209;p14">
            <a:hlinkClick r:id="" action="ppaction://noaction"/>
          </p:cNvPr>
          <p:cNvSpPr/>
          <p:nvPr/>
        </p:nvSpPr>
        <p:spPr>
          <a:xfrm>
            <a:off x="282733" y="462265"/>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410909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5685785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_alt3">
  <p:cSld name="Title and body_alt3">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51507" y="-140933"/>
            <a:ext cx="6856400" cy="7152400"/>
          </a:xfrm>
          <a:prstGeom prst="diagStripe">
            <a:avLst>
              <a:gd name="adj" fmla="val 50343"/>
            </a:avLst>
          </a:prstGeom>
          <a:noFill/>
          <a:ln>
            <a:noFill/>
          </a:ln>
        </p:spPr>
      </p:pic>
      <p:sp>
        <p:nvSpPr>
          <p:cNvPr id="214" name="Google Shape;214;p16"/>
          <p:cNvSpPr txBox="1">
            <a:spLocks noGrp="1"/>
          </p:cNvSpPr>
          <p:nvPr>
            <p:ph type="title"/>
          </p:nvPr>
        </p:nvSpPr>
        <p:spPr>
          <a:xfrm>
            <a:off x="1730000" y="525000"/>
            <a:ext cx="9385200" cy="1218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3200"/>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215" name="Google Shape;215;p16"/>
          <p:cNvSpPr txBox="1">
            <a:spLocks noGrp="1"/>
          </p:cNvSpPr>
          <p:nvPr>
            <p:ph type="body" idx="1"/>
          </p:nvPr>
        </p:nvSpPr>
        <p:spPr>
          <a:xfrm>
            <a:off x="5357367" y="2090067"/>
            <a:ext cx="5758000" cy="2355600"/>
          </a:xfrm>
          <a:prstGeom prst="rect">
            <a:avLst/>
          </a:prstGeom>
        </p:spPr>
        <p:txBody>
          <a:bodyPr spcFirstLastPara="1" wrap="square" lIns="91425" tIns="91425" rIns="91425" bIns="91425" anchor="t" anchorCtr="0">
            <a:noAutofit/>
          </a:bodyPr>
          <a:lstStyle>
            <a:lvl1pPr marL="609585" lvl="0" indent="-414856" rtl="0">
              <a:spcBef>
                <a:spcPts val="0"/>
              </a:spcBef>
              <a:spcAft>
                <a:spcPts val="0"/>
              </a:spcAft>
              <a:buClr>
                <a:schemeClr val="dk2"/>
              </a:buClr>
              <a:buSzPts val="1300"/>
              <a:buChar char="●"/>
              <a:defRPr>
                <a:solidFill>
                  <a:schemeClr val="dk2"/>
                </a:solidFill>
              </a:defRPr>
            </a:lvl1pPr>
            <a:lvl2pPr marL="1219170" lvl="1" indent="-397923" rtl="0">
              <a:spcBef>
                <a:spcPts val="2133"/>
              </a:spcBef>
              <a:spcAft>
                <a:spcPts val="0"/>
              </a:spcAft>
              <a:buClr>
                <a:schemeClr val="dk2"/>
              </a:buClr>
              <a:buSzPts val="1100"/>
              <a:buChar char="○"/>
              <a:defRPr>
                <a:solidFill>
                  <a:schemeClr val="dk2"/>
                </a:solidFill>
              </a:defRPr>
            </a:lvl2pPr>
            <a:lvl3pPr marL="1828754" lvl="2" indent="-397923" rtl="0">
              <a:spcBef>
                <a:spcPts val="2133"/>
              </a:spcBef>
              <a:spcAft>
                <a:spcPts val="0"/>
              </a:spcAft>
              <a:buClr>
                <a:schemeClr val="dk2"/>
              </a:buClr>
              <a:buSzPts val="1100"/>
              <a:buChar char="■"/>
              <a:defRPr>
                <a:solidFill>
                  <a:schemeClr val="dk2"/>
                </a:solidFill>
              </a:defRPr>
            </a:lvl3pPr>
            <a:lvl4pPr marL="2438339" lvl="3" indent="-397923" rtl="0">
              <a:spcBef>
                <a:spcPts val="2133"/>
              </a:spcBef>
              <a:spcAft>
                <a:spcPts val="0"/>
              </a:spcAft>
              <a:buClr>
                <a:schemeClr val="dk2"/>
              </a:buClr>
              <a:buSzPts val="1100"/>
              <a:buChar char="●"/>
              <a:defRPr>
                <a:solidFill>
                  <a:schemeClr val="dk2"/>
                </a:solidFill>
              </a:defRPr>
            </a:lvl4pPr>
            <a:lvl5pPr marL="3047924" lvl="4" indent="-397923" rtl="0">
              <a:spcBef>
                <a:spcPts val="2133"/>
              </a:spcBef>
              <a:spcAft>
                <a:spcPts val="0"/>
              </a:spcAft>
              <a:buClr>
                <a:schemeClr val="dk2"/>
              </a:buClr>
              <a:buSzPts val="1100"/>
              <a:buChar char="○"/>
              <a:defRPr>
                <a:solidFill>
                  <a:schemeClr val="dk2"/>
                </a:solidFill>
              </a:defRPr>
            </a:lvl5pPr>
            <a:lvl6pPr marL="3657509" lvl="5" indent="-397923" rtl="0">
              <a:spcBef>
                <a:spcPts val="2133"/>
              </a:spcBef>
              <a:spcAft>
                <a:spcPts val="0"/>
              </a:spcAft>
              <a:buClr>
                <a:schemeClr val="dk2"/>
              </a:buClr>
              <a:buSzPts val="1100"/>
              <a:buChar char="■"/>
              <a:defRPr>
                <a:solidFill>
                  <a:schemeClr val="dk2"/>
                </a:solidFill>
              </a:defRPr>
            </a:lvl6pPr>
            <a:lvl7pPr marL="4267093" lvl="6" indent="-397923" rtl="0">
              <a:spcBef>
                <a:spcPts val="2133"/>
              </a:spcBef>
              <a:spcAft>
                <a:spcPts val="0"/>
              </a:spcAft>
              <a:buClr>
                <a:schemeClr val="dk2"/>
              </a:buClr>
              <a:buSzPts val="1100"/>
              <a:buChar char="●"/>
              <a:defRPr>
                <a:solidFill>
                  <a:schemeClr val="dk2"/>
                </a:solidFill>
              </a:defRPr>
            </a:lvl7pPr>
            <a:lvl8pPr marL="4876678" lvl="7" indent="-397923" rtl="0">
              <a:spcBef>
                <a:spcPts val="2133"/>
              </a:spcBef>
              <a:spcAft>
                <a:spcPts val="0"/>
              </a:spcAft>
              <a:buClr>
                <a:schemeClr val="dk2"/>
              </a:buClr>
              <a:buSzPts val="1100"/>
              <a:buChar char="○"/>
              <a:defRPr>
                <a:solidFill>
                  <a:schemeClr val="dk2"/>
                </a:solidFill>
              </a:defRPr>
            </a:lvl8pPr>
            <a:lvl9pPr marL="5486263" lvl="8" indent="-397923" rtl="0">
              <a:spcBef>
                <a:spcPts val="2133"/>
              </a:spcBef>
              <a:spcAft>
                <a:spcPts val="2133"/>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
        <p:nvSpPr>
          <p:cNvPr id="217" name="Google Shape;217;p16">
            <a:hlinkClick r:id="" action="ppaction://noaction"/>
          </p:cNvPr>
          <p:cNvSpPr/>
          <p:nvPr/>
        </p:nvSpPr>
        <p:spPr>
          <a:xfrm>
            <a:off x="0" y="0"/>
            <a:ext cx="843600" cy="784800"/>
          </a:xfrm>
          <a:prstGeom prst="rect">
            <a:avLst/>
          </a:prstGeom>
          <a:solidFill>
            <a:srgbClr val="1B212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8" name="Google Shape;218;p16">
            <a:hlinkClick r:id="" action="ppaction://noaction"/>
          </p:cNvPr>
          <p:cNvSpPr/>
          <p:nvPr/>
        </p:nvSpPr>
        <p:spPr>
          <a:xfrm>
            <a:off x="282733" y="295668"/>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9" name="Google Shape;219;p16">
            <a:hlinkClick r:id="" action="ppaction://noaction"/>
          </p:cNvPr>
          <p:cNvSpPr/>
          <p:nvPr/>
        </p:nvSpPr>
        <p:spPr>
          <a:xfrm>
            <a:off x="282733" y="378967"/>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0" name="Google Shape;220;p16">
            <a:hlinkClick r:id="" action="ppaction://noaction"/>
          </p:cNvPr>
          <p:cNvSpPr/>
          <p:nvPr/>
        </p:nvSpPr>
        <p:spPr>
          <a:xfrm>
            <a:off x="282733" y="462265"/>
            <a:ext cx="292800" cy="25200"/>
          </a:xfrm>
          <a:prstGeom prst="rect">
            <a:avLst/>
          </a:prstGeom>
          <a:solidFill>
            <a:srgbClr val="55688B">
              <a:alpha val="3598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1" name="Google Shape;221;p16"/>
          <p:cNvGrpSpPr/>
          <p:nvPr/>
        </p:nvGrpSpPr>
        <p:grpSpPr>
          <a:xfrm>
            <a:off x="0" y="508002"/>
            <a:ext cx="1383800" cy="1355049"/>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80487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9/18/2024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theme" Target="../theme/theme1.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 /><Relationship Id="rId13" Type="http://schemas.openxmlformats.org/officeDocument/2006/relationships/slideLayout" Target="../slideLayouts/slideLayout31.xml" /><Relationship Id="rId3" Type="http://schemas.openxmlformats.org/officeDocument/2006/relationships/slideLayout" Target="../slideLayouts/slideLayout21.xml" /><Relationship Id="rId7" Type="http://schemas.openxmlformats.org/officeDocument/2006/relationships/slideLayout" Target="../slideLayouts/slideLayout25.xml" /><Relationship Id="rId12" Type="http://schemas.openxmlformats.org/officeDocument/2006/relationships/slideLayout" Target="../slideLayouts/slideLayout30.xml" /><Relationship Id="rId2" Type="http://schemas.openxmlformats.org/officeDocument/2006/relationships/slideLayout" Target="../slideLayouts/slideLayout20.xml" /><Relationship Id="rId16" Type="http://schemas.openxmlformats.org/officeDocument/2006/relationships/theme" Target="../theme/theme2.xml" /><Relationship Id="rId1" Type="http://schemas.openxmlformats.org/officeDocument/2006/relationships/slideLayout" Target="../slideLayouts/slideLayout19.xml" /><Relationship Id="rId6" Type="http://schemas.openxmlformats.org/officeDocument/2006/relationships/slideLayout" Target="../slideLayouts/slideLayout24.xml" /><Relationship Id="rId11" Type="http://schemas.openxmlformats.org/officeDocument/2006/relationships/slideLayout" Target="../slideLayouts/slideLayout29.xml" /><Relationship Id="rId5" Type="http://schemas.openxmlformats.org/officeDocument/2006/relationships/slideLayout" Target="../slideLayouts/slideLayout23.xml" /><Relationship Id="rId15" Type="http://schemas.openxmlformats.org/officeDocument/2006/relationships/slideLayout" Target="../slideLayouts/slideLayout33.xml" /><Relationship Id="rId10" Type="http://schemas.openxmlformats.org/officeDocument/2006/relationships/slideLayout" Target="../slideLayouts/slideLayout28.xml" /><Relationship Id="rId4" Type="http://schemas.openxmlformats.org/officeDocument/2006/relationships/slideLayout" Target="../slideLayouts/slideLayout22.xml" /><Relationship Id="rId9" Type="http://schemas.openxmlformats.org/officeDocument/2006/relationships/slideLayout" Target="../slideLayouts/slideLayout27.xml" /><Relationship Id="rId14" Type="http://schemas.openxmlformats.org/officeDocument/2006/relationships/slideLayout" Target="../slideLayouts/slideLayout32.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9/18/2024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82" r:id="rId18"/>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panose="020B0603020202020204"/>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70" algn="l" defTabSz="457200" rtl="0" eaLnBrk="1" latinLnBrk="0" hangingPunct="1">
        <a:lnSpc>
          <a:spcPct val="110000"/>
        </a:lnSpc>
        <a:spcBef>
          <a:spcPct val="20000"/>
        </a:spcBef>
        <a:spcAft>
          <a:spcPts val="600"/>
        </a:spcAft>
        <a:buClr>
          <a:schemeClr val="tx2"/>
        </a:buClr>
        <a:buSzPct val="70000"/>
        <a:buFont typeface="Wingdings 2" panose="05020102010507070707"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90" indent="-269875" algn="l" defTabSz="457200" rtl="0" eaLnBrk="1" latinLnBrk="0" hangingPunct="1">
        <a:spcBef>
          <a:spcPct val="20000"/>
        </a:spcBef>
        <a:spcAft>
          <a:spcPts val="600"/>
        </a:spcAft>
        <a:buClr>
          <a:schemeClr val="tx2"/>
        </a:buClr>
        <a:buSzPct val="70000"/>
        <a:buFont typeface="Wingdings 2" panose="05020102010507070707"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160" indent="-215900" algn="l" defTabSz="457200" rtl="0" eaLnBrk="1" latinLnBrk="0" hangingPunct="1">
        <a:spcBef>
          <a:spcPct val="20000"/>
        </a:spcBef>
        <a:spcAft>
          <a:spcPts val="600"/>
        </a:spcAft>
        <a:buClr>
          <a:schemeClr val="tx2"/>
        </a:buClr>
        <a:buSzPct val="70000"/>
        <a:buFont typeface="Wingdings 2" panose="05020102010507070707"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205" indent="-215900" algn="l" defTabSz="457200" rtl="0" eaLnBrk="1" latinLnBrk="0" hangingPunct="1">
        <a:spcBef>
          <a:spcPct val="20000"/>
        </a:spcBef>
        <a:spcAft>
          <a:spcPts val="600"/>
        </a:spcAft>
        <a:buClr>
          <a:schemeClr val="tx2"/>
        </a:buClr>
        <a:buSzPct val="70000"/>
        <a:buFont typeface="Wingdings 2" panose="05020102010507070707"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3860" indent="-215900" algn="l" defTabSz="457200" rtl="0" eaLnBrk="1" latinLnBrk="0" hangingPunct="1">
        <a:spcBef>
          <a:spcPct val="20000"/>
        </a:spcBef>
        <a:spcAft>
          <a:spcPts val="600"/>
        </a:spcAft>
        <a:buClr>
          <a:schemeClr val="tx2"/>
        </a:buClr>
        <a:buSzPct val="70000"/>
        <a:buFont typeface="Wingdings 2" panose="05020102010507070707"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855"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57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892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42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lt1"/>
                </a:solidFill>
                <a:latin typeface="Lato"/>
                <a:ea typeface="Lato"/>
                <a:cs typeface="Lato"/>
                <a:sym typeface="Lato"/>
              </a:defRPr>
            </a:lvl1pPr>
            <a:lvl2pPr lvl="1" algn="r">
              <a:buNone/>
              <a:defRPr sz="1333">
                <a:solidFill>
                  <a:schemeClr val="lt1"/>
                </a:solidFill>
                <a:latin typeface="Lato"/>
                <a:ea typeface="Lato"/>
                <a:cs typeface="Lato"/>
                <a:sym typeface="Lato"/>
              </a:defRPr>
            </a:lvl2pPr>
            <a:lvl3pPr lvl="2" algn="r">
              <a:buNone/>
              <a:defRPr sz="1333">
                <a:solidFill>
                  <a:schemeClr val="lt1"/>
                </a:solidFill>
                <a:latin typeface="Lato"/>
                <a:ea typeface="Lato"/>
                <a:cs typeface="Lato"/>
                <a:sym typeface="Lato"/>
              </a:defRPr>
            </a:lvl3pPr>
            <a:lvl4pPr lvl="3" algn="r">
              <a:buNone/>
              <a:defRPr sz="1333">
                <a:solidFill>
                  <a:schemeClr val="lt1"/>
                </a:solidFill>
                <a:latin typeface="Lato"/>
                <a:ea typeface="Lato"/>
                <a:cs typeface="Lato"/>
                <a:sym typeface="Lato"/>
              </a:defRPr>
            </a:lvl4pPr>
            <a:lvl5pPr lvl="4" algn="r">
              <a:buNone/>
              <a:defRPr sz="1333">
                <a:solidFill>
                  <a:schemeClr val="lt1"/>
                </a:solidFill>
                <a:latin typeface="Lato"/>
                <a:ea typeface="Lato"/>
                <a:cs typeface="Lato"/>
                <a:sym typeface="Lato"/>
              </a:defRPr>
            </a:lvl5pPr>
            <a:lvl6pPr lvl="5" algn="r">
              <a:buNone/>
              <a:defRPr sz="1333">
                <a:solidFill>
                  <a:schemeClr val="lt1"/>
                </a:solidFill>
                <a:latin typeface="Lato"/>
                <a:ea typeface="Lato"/>
                <a:cs typeface="Lato"/>
                <a:sym typeface="Lato"/>
              </a:defRPr>
            </a:lvl6pPr>
            <a:lvl7pPr lvl="6" algn="r">
              <a:buNone/>
              <a:defRPr sz="1333">
                <a:solidFill>
                  <a:schemeClr val="lt1"/>
                </a:solidFill>
                <a:latin typeface="Lato"/>
                <a:ea typeface="Lato"/>
                <a:cs typeface="Lato"/>
                <a:sym typeface="Lato"/>
              </a:defRPr>
            </a:lvl7pPr>
            <a:lvl8pPr lvl="7" algn="r">
              <a:buNone/>
              <a:defRPr sz="1333">
                <a:solidFill>
                  <a:schemeClr val="lt1"/>
                </a:solidFill>
                <a:latin typeface="Lato"/>
                <a:ea typeface="Lato"/>
                <a:cs typeface="Lato"/>
                <a:sym typeface="Lato"/>
              </a:defRPr>
            </a:lvl8pPr>
            <a:lvl9pPr lvl="8" algn="r">
              <a:buNone/>
              <a:defRPr sz="1333">
                <a:solidFill>
                  <a:schemeClr val="lt1"/>
                </a:solidFill>
                <a:latin typeface="Lato"/>
                <a:ea typeface="Lato"/>
                <a:cs typeface="Lato"/>
                <a:sym typeface="Lato"/>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513379187"/>
      </p:ext>
    </p:extLst>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9.xml" /></Relationships>
</file>

<file path=ppt/slides/_rels/slide10.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 /><Relationship Id="rId7" Type="http://schemas.microsoft.com/office/2007/relationships/diagramDrawing" Target="../diagrams/drawing1.xml" /><Relationship Id="rId2" Type="http://schemas.openxmlformats.org/officeDocument/2006/relationships/image" Target="../media/image1.jpeg" /><Relationship Id="rId1" Type="http://schemas.openxmlformats.org/officeDocument/2006/relationships/slideLayout" Target="../slideLayouts/slideLayout2.xml" /><Relationship Id="rId6" Type="http://schemas.openxmlformats.org/officeDocument/2006/relationships/diagramColors" Target="../diagrams/colors1.xml" /><Relationship Id="rId5" Type="http://schemas.openxmlformats.org/officeDocument/2006/relationships/diagramQuickStyle" Target="../diagrams/quickStyle1.xml" /><Relationship Id="rId4" Type="http://schemas.openxmlformats.org/officeDocument/2006/relationships/diagramLayout" Target="../diagrams/layout1.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3" Type="http://schemas.openxmlformats.org/officeDocument/2006/relationships/image" Target="../media/image18.png" /><Relationship Id="rId2" Type="http://schemas.openxmlformats.org/officeDocument/2006/relationships/image" Target="../media/image17.pn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7.xml" /></Relationships>
</file>

<file path=ppt/slides/_rels/slide26.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28.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7.xml" /></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8.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4601793" y="1479872"/>
            <a:ext cx="7379369" cy="1949128"/>
          </a:xfrm>
          <a:prstGeom prst="rect">
            <a:avLst/>
          </a:prstGeom>
        </p:spPr>
        <p:txBody>
          <a:bodyPr spcFirstLastPara="1" wrap="square" lIns="121900" tIns="121900" rIns="121900" bIns="121900" anchor="t" anchorCtr="0">
            <a:noAutofit/>
          </a:bodyPr>
          <a:lstStyle/>
          <a:p>
            <a:r>
              <a:rPr lang="en-GB" dirty="0"/>
              <a:t>SALES DEPARTMENT </a:t>
            </a:r>
            <a:endParaRPr dirty="0"/>
          </a:p>
        </p:txBody>
      </p:sp>
      <p:sp>
        <p:nvSpPr>
          <p:cNvPr id="229" name="Google Shape;229;p17"/>
          <p:cNvSpPr txBox="1">
            <a:spLocks noGrp="1"/>
          </p:cNvSpPr>
          <p:nvPr>
            <p:ph type="subTitle" idx="1"/>
          </p:nvPr>
        </p:nvSpPr>
        <p:spPr>
          <a:xfrm>
            <a:off x="6778600" y="5233233"/>
            <a:ext cx="4627600" cy="674800"/>
          </a:xfrm>
          <a:prstGeom prst="rect">
            <a:avLst/>
          </a:prstGeom>
        </p:spPr>
        <p:txBody>
          <a:bodyPr spcFirstLastPara="1" wrap="square" lIns="121900" tIns="121900" rIns="121900" bIns="121900" anchor="t" anchorCtr="0">
            <a:noAutofit/>
          </a:bodyPr>
          <a:lstStyle/>
          <a:p>
            <a:pPr marL="0" indent="0">
              <a:lnSpc>
                <a:spcPct val="115000"/>
              </a:lnSpc>
              <a:spcAft>
                <a:spcPts val="2133"/>
              </a:spcAft>
            </a:pPr>
            <a:r>
              <a:rPr lang="en-GB" dirty="0"/>
              <a:t>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C24F25-724F-191F-1EEB-5132F9FFF55A}"/>
              </a:ext>
            </a:extLst>
          </p:cNvPr>
          <p:cNvPicPr>
            <a:picLocks noChangeAspect="1"/>
          </p:cNvPicPr>
          <p:nvPr/>
        </p:nvPicPr>
        <p:blipFill>
          <a:blip r:embed="rId2"/>
          <a:stretch>
            <a:fillRect/>
          </a:stretch>
        </p:blipFill>
        <p:spPr>
          <a:xfrm>
            <a:off x="638356" y="380736"/>
            <a:ext cx="8383978" cy="609652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020417"/>
          </a:xfrm>
        </p:spPr>
        <p:txBody>
          <a:bodyPr>
            <a:normAutofit/>
          </a:bodyPr>
          <a:lstStyle/>
          <a:p>
            <a:r>
              <a:rPr lang="en-IN" sz="3600" dirty="0">
                <a:solidFill>
                  <a:schemeClr val="accent3">
                    <a:lumMod val="60000"/>
                    <a:lumOff val="40000"/>
                  </a:schemeClr>
                </a:solidFill>
              </a:rPr>
              <a:t>T – Test </a:t>
            </a:r>
          </a:p>
        </p:txBody>
      </p:sp>
      <p:sp>
        <p:nvSpPr>
          <p:cNvPr id="3" name="Content Placeholder 2"/>
          <p:cNvSpPr>
            <a:spLocks noGrp="1"/>
          </p:cNvSpPr>
          <p:nvPr>
            <p:ph idx="1"/>
          </p:nvPr>
        </p:nvSpPr>
        <p:spPr>
          <a:xfrm>
            <a:off x="913795" y="1630018"/>
            <a:ext cx="10353762" cy="4161182"/>
          </a:xfrm>
        </p:spPr>
        <p:txBody>
          <a:bodyPr/>
          <a:lstStyle/>
          <a:p>
            <a:r>
              <a:rPr lang="en-US" dirty="0"/>
              <a:t>A t-test is a statistical method used to compare the means of two groups to determine if they are significantly different from each other. It assesses whether the observed difference between the sample means is likely to have occurred by chance, considering the sample size and variability. T-tests are commonly used in hypothesis testing for comparing sample means to a known value or to each other.</a:t>
            </a:r>
          </a:p>
          <a:p>
            <a:endParaRPr lang="en-US" dirty="0"/>
          </a:p>
          <a:p>
            <a:endParaRPr lang="en-IN" dirty="0"/>
          </a:p>
        </p:txBody>
      </p:sp>
      <p:pic>
        <p:nvPicPr>
          <p:cNvPr id="6" name="Picture 5">
            <a:extLst>
              <a:ext uri="{FF2B5EF4-FFF2-40B4-BE49-F238E27FC236}">
                <a16:creationId xmlns:a16="http://schemas.microsoft.com/office/drawing/2014/main" id="{EACC0ABB-A2EE-4286-B37F-E21D63DAFD5B}"/>
              </a:ext>
            </a:extLst>
          </p:cNvPr>
          <p:cNvPicPr>
            <a:picLocks noChangeAspect="1"/>
          </p:cNvPicPr>
          <p:nvPr/>
        </p:nvPicPr>
        <p:blipFill>
          <a:blip r:embed="rId2"/>
          <a:stretch>
            <a:fillRect/>
          </a:stretch>
        </p:blipFill>
        <p:spPr>
          <a:xfrm>
            <a:off x="1362974" y="3994031"/>
            <a:ext cx="8419723" cy="140146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accent3">
                    <a:lumMod val="60000"/>
                    <a:lumOff val="40000"/>
                  </a:schemeClr>
                </a:solidFill>
              </a:rPr>
              <a:t>K - Fold Classification</a:t>
            </a:r>
          </a:p>
        </p:txBody>
      </p:sp>
      <p:sp>
        <p:nvSpPr>
          <p:cNvPr id="3" name="Content Placeholder 2"/>
          <p:cNvSpPr>
            <a:spLocks noGrp="1"/>
          </p:cNvSpPr>
          <p:nvPr>
            <p:ph idx="1"/>
          </p:nvPr>
        </p:nvSpPr>
        <p:spPr/>
        <p:txBody>
          <a:bodyPr/>
          <a:lstStyle/>
          <a:p>
            <a:r>
              <a:rPr lang="en-US" dirty="0"/>
              <a:t>K-fold classification is a cross-validation technique used to assess the performance and generalizability of a classification model. The dataset is divided into *k* equal-sized subsets, or "folds." The model is trained on *k-1* folds and tested on the remaining fold. This process is repeated *k* times, with each fold serving as the test set once. The results are averaged to provide a more robust estimate of the model's performance.</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4A4868-4B98-141F-97FF-F0B33E281961}"/>
              </a:ext>
            </a:extLst>
          </p:cNvPr>
          <p:cNvPicPr>
            <a:picLocks noChangeAspect="1"/>
          </p:cNvPicPr>
          <p:nvPr/>
        </p:nvPicPr>
        <p:blipFill>
          <a:blip r:embed="rId2"/>
          <a:stretch>
            <a:fillRect/>
          </a:stretch>
        </p:blipFill>
        <p:spPr>
          <a:xfrm>
            <a:off x="1768415" y="3211811"/>
            <a:ext cx="7772400" cy="158447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solidFill>
                  <a:schemeClr val="accent3">
                    <a:lumMod val="60000"/>
                    <a:lumOff val="40000"/>
                  </a:schemeClr>
                </a:solidFill>
              </a:rPr>
              <a:t>McNemar</a:t>
            </a:r>
            <a:r>
              <a:rPr lang="en-IN" dirty="0">
                <a:solidFill>
                  <a:schemeClr val="accent3">
                    <a:lumMod val="60000"/>
                    <a:lumOff val="40000"/>
                  </a:schemeClr>
                </a:solidFill>
              </a:rPr>
              <a:t> Test</a:t>
            </a:r>
          </a:p>
        </p:txBody>
      </p:sp>
      <p:sp>
        <p:nvSpPr>
          <p:cNvPr id="3" name="Content Placeholder 2"/>
          <p:cNvSpPr>
            <a:spLocks noGrp="1"/>
          </p:cNvSpPr>
          <p:nvPr>
            <p:ph idx="1"/>
          </p:nvPr>
        </p:nvSpPr>
        <p:spPr/>
        <p:txBody>
          <a:bodyPr/>
          <a:lstStyle/>
          <a:p>
            <a:r>
              <a:rPr lang="en-US" dirty="0"/>
              <a:t>The </a:t>
            </a:r>
            <a:r>
              <a:rPr lang="en-US" dirty="0" err="1"/>
              <a:t>McNemar</a:t>
            </a:r>
            <a:r>
              <a:rPr lang="en-US" dirty="0"/>
              <a:t> test is a statistical method used to compare the performance of two classification models on paired nominal data, typically in a 2x2 contingency table. It assesses whether there is a significant difference in the classification accuracy between the models, specifically focusing on the instances where they disagree. The test is particularly useful for evaluating changes in a binary outcome before and after an intervention or when comparing two classifiers on the same dataset.</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C1F1EA-9D73-7CCD-C812-980FC7074E20}"/>
              </a:ext>
            </a:extLst>
          </p:cNvPr>
          <p:cNvPicPr>
            <a:picLocks noChangeAspect="1"/>
          </p:cNvPicPr>
          <p:nvPr/>
        </p:nvPicPr>
        <p:blipFill>
          <a:blip r:embed="rId2"/>
          <a:stretch>
            <a:fillRect/>
          </a:stretch>
        </p:blipFill>
        <p:spPr>
          <a:xfrm>
            <a:off x="1604514" y="1242204"/>
            <a:ext cx="8591402" cy="333842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1FA5A-BC94-6554-6E23-38D95A1A83D7}"/>
              </a:ext>
            </a:extLst>
          </p:cNvPr>
          <p:cNvSpPr txBox="1">
            <a:spLocks/>
          </p:cNvSpPr>
          <p:nvPr/>
        </p:nvSpPr>
        <p:spPr>
          <a:xfrm>
            <a:off x="913795" y="609600"/>
            <a:ext cx="10353762" cy="1257300"/>
          </a:xfrm>
          <a:prstGeom prst="rect">
            <a:avLst/>
          </a:prstGeom>
        </p:spPr>
        <p:txBody>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panose="020B0603020202020204"/>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a:solidFill>
                  <a:schemeClr val="accent1"/>
                </a:solidFill>
              </a:rPr>
              <a:t>Random Forest</a:t>
            </a:r>
            <a:endParaRPr lang="en-IN" dirty="0">
              <a:solidFill>
                <a:schemeClr val="accent1"/>
              </a:solidFill>
            </a:endParaRPr>
          </a:p>
        </p:txBody>
      </p:sp>
      <p:sp>
        <p:nvSpPr>
          <p:cNvPr id="3" name="Content Placeholder 2">
            <a:extLst>
              <a:ext uri="{FF2B5EF4-FFF2-40B4-BE49-F238E27FC236}">
                <a16:creationId xmlns:a16="http://schemas.microsoft.com/office/drawing/2014/main" id="{FB7555E3-30FE-58DA-09BB-ADA64F74C84E}"/>
              </a:ext>
            </a:extLst>
          </p:cNvPr>
          <p:cNvSpPr txBox="1">
            <a:spLocks/>
          </p:cNvSpPr>
          <p:nvPr/>
        </p:nvSpPr>
        <p:spPr>
          <a:xfrm>
            <a:off x="913795" y="2076450"/>
            <a:ext cx="10353762" cy="3714749"/>
          </a:xfrm>
          <a:prstGeom prst="rect">
            <a:avLst/>
          </a:prstGeom>
        </p:spPr>
        <p:txBody>
          <a:bodyPr/>
          <a:lstStyle>
            <a:lvl1pPr marL="342900" indent="-306070" algn="l" defTabSz="457200" rtl="0" eaLnBrk="1" latinLnBrk="0" hangingPunct="1">
              <a:lnSpc>
                <a:spcPct val="110000"/>
              </a:lnSpc>
              <a:spcBef>
                <a:spcPct val="20000"/>
              </a:spcBef>
              <a:spcAft>
                <a:spcPts val="600"/>
              </a:spcAft>
              <a:buClr>
                <a:schemeClr val="tx2"/>
              </a:buClr>
              <a:buSzPct val="70000"/>
              <a:buFont typeface="Wingdings 2" panose="05020102010507070707"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90" indent="-269875" algn="l" defTabSz="457200" rtl="0" eaLnBrk="1" latinLnBrk="0" hangingPunct="1">
              <a:spcBef>
                <a:spcPct val="20000"/>
              </a:spcBef>
              <a:spcAft>
                <a:spcPts val="600"/>
              </a:spcAft>
              <a:buClr>
                <a:schemeClr val="tx2"/>
              </a:buClr>
              <a:buSzPct val="70000"/>
              <a:buFont typeface="Wingdings 2" panose="05020102010507070707"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160" indent="-215900" algn="l" defTabSz="457200" rtl="0" eaLnBrk="1" latinLnBrk="0" hangingPunct="1">
              <a:spcBef>
                <a:spcPct val="20000"/>
              </a:spcBef>
              <a:spcAft>
                <a:spcPts val="600"/>
              </a:spcAft>
              <a:buClr>
                <a:schemeClr val="tx2"/>
              </a:buClr>
              <a:buSzPct val="70000"/>
              <a:buFont typeface="Wingdings 2" panose="05020102010507070707"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205" indent="-215900" algn="l" defTabSz="457200" rtl="0" eaLnBrk="1" latinLnBrk="0" hangingPunct="1">
              <a:spcBef>
                <a:spcPct val="20000"/>
              </a:spcBef>
              <a:spcAft>
                <a:spcPts val="600"/>
              </a:spcAft>
              <a:buClr>
                <a:schemeClr val="tx2"/>
              </a:buClr>
              <a:buSzPct val="70000"/>
              <a:buFont typeface="Wingdings 2" panose="05020102010507070707"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3860" indent="-215900" algn="l" defTabSz="457200" rtl="0" eaLnBrk="1" latinLnBrk="0" hangingPunct="1">
              <a:spcBef>
                <a:spcPct val="20000"/>
              </a:spcBef>
              <a:spcAft>
                <a:spcPts val="600"/>
              </a:spcAft>
              <a:buClr>
                <a:schemeClr val="tx2"/>
              </a:buClr>
              <a:buSzPct val="70000"/>
              <a:buFont typeface="Wingdings 2" panose="05020102010507070707"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855"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57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892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42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a:t>Random Forest is a versatile and widely used machine learning algorithm that belongs to the ensemble learning category. It can be used for both classification and regression tasks. The key idea behind Random Forest is to combine the predictions of multiple decision trees to improve accuracy and robustness, reducing the likelihood of overfitting.</a:t>
            </a:r>
            <a:endParaRPr lang="en-IN" dirty="0"/>
          </a:p>
        </p:txBody>
      </p:sp>
    </p:spTree>
    <p:extLst>
      <p:ext uri="{BB962C8B-B14F-4D97-AF65-F5344CB8AC3E}">
        <p14:creationId xmlns:p14="http://schemas.microsoft.com/office/powerpoint/2010/main" val="4293677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55B49C-267F-D555-9EC6-D08E90EE08F8}"/>
              </a:ext>
            </a:extLst>
          </p:cNvPr>
          <p:cNvPicPr>
            <a:picLocks noChangeAspect="1"/>
          </p:cNvPicPr>
          <p:nvPr/>
        </p:nvPicPr>
        <p:blipFill>
          <a:blip r:embed="rId2"/>
          <a:stretch>
            <a:fillRect/>
          </a:stretch>
        </p:blipFill>
        <p:spPr>
          <a:xfrm>
            <a:off x="3421324" y="909661"/>
            <a:ext cx="5670195" cy="5038678"/>
          </a:xfrm>
          <a:prstGeom prst="rect">
            <a:avLst/>
          </a:prstGeom>
        </p:spPr>
      </p:pic>
    </p:spTree>
    <p:extLst>
      <p:ext uri="{BB962C8B-B14F-4D97-AF65-F5344CB8AC3E}">
        <p14:creationId xmlns:p14="http://schemas.microsoft.com/office/powerpoint/2010/main" val="2288996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DD755-877A-62F6-B70F-D638AD2A5C84}"/>
              </a:ext>
            </a:extLst>
          </p:cNvPr>
          <p:cNvSpPr txBox="1">
            <a:spLocks/>
          </p:cNvSpPr>
          <p:nvPr/>
        </p:nvSpPr>
        <p:spPr>
          <a:xfrm>
            <a:off x="913795" y="609600"/>
            <a:ext cx="10353762" cy="1257300"/>
          </a:xfrm>
          <a:prstGeom prst="rect">
            <a:avLst/>
          </a:prstGeom>
        </p:spPr>
        <p:txBody>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panose="020B0603020202020204"/>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a:solidFill>
                  <a:schemeClr val="accent1"/>
                </a:solidFill>
              </a:rPr>
              <a:t>Decision Tree</a:t>
            </a:r>
            <a:endParaRPr lang="en-IN" dirty="0">
              <a:solidFill>
                <a:schemeClr val="accent1"/>
              </a:solidFill>
            </a:endParaRPr>
          </a:p>
        </p:txBody>
      </p:sp>
      <p:sp>
        <p:nvSpPr>
          <p:cNvPr id="3" name="Content Placeholder 2">
            <a:extLst>
              <a:ext uri="{FF2B5EF4-FFF2-40B4-BE49-F238E27FC236}">
                <a16:creationId xmlns:a16="http://schemas.microsoft.com/office/drawing/2014/main" id="{AFB64B79-5C3E-D06B-1D06-E1673E2B2CD2}"/>
              </a:ext>
            </a:extLst>
          </p:cNvPr>
          <p:cNvSpPr txBox="1">
            <a:spLocks/>
          </p:cNvSpPr>
          <p:nvPr/>
        </p:nvSpPr>
        <p:spPr>
          <a:xfrm>
            <a:off x="913795" y="2076450"/>
            <a:ext cx="10353762" cy="3714749"/>
          </a:xfrm>
          <a:prstGeom prst="rect">
            <a:avLst/>
          </a:prstGeom>
        </p:spPr>
        <p:txBody>
          <a:bodyPr/>
          <a:lstStyle>
            <a:lvl1pPr marL="342900" indent="-306070" algn="l" defTabSz="457200" rtl="0" eaLnBrk="1" latinLnBrk="0" hangingPunct="1">
              <a:lnSpc>
                <a:spcPct val="110000"/>
              </a:lnSpc>
              <a:spcBef>
                <a:spcPct val="20000"/>
              </a:spcBef>
              <a:spcAft>
                <a:spcPts val="600"/>
              </a:spcAft>
              <a:buClr>
                <a:schemeClr val="tx2"/>
              </a:buClr>
              <a:buSzPct val="70000"/>
              <a:buFont typeface="Wingdings 2" panose="05020102010507070707"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90" indent="-269875" algn="l" defTabSz="457200" rtl="0" eaLnBrk="1" latinLnBrk="0" hangingPunct="1">
              <a:spcBef>
                <a:spcPct val="20000"/>
              </a:spcBef>
              <a:spcAft>
                <a:spcPts val="600"/>
              </a:spcAft>
              <a:buClr>
                <a:schemeClr val="tx2"/>
              </a:buClr>
              <a:buSzPct val="70000"/>
              <a:buFont typeface="Wingdings 2" panose="05020102010507070707"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160" indent="-215900" algn="l" defTabSz="457200" rtl="0" eaLnBrk="1" latinLnBrk="0" hangingPunct="1">
              <a:spcBef>
                <a:spcPct val="20000"/>
              </a:spcBef>
              <a:spcAft>
                <a:spcPts val="600"/>
              </a:spcAft>
              <a:buClr>
                <a:schemeClr val="tx2"/>
              </a:buClr>
              <a:buSzPct val="70000"/>
              <a:buFont typeface="Wingdings 2" panose="05020102010507070707"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205" indent="-215900" algn="l" defTabSz="457200" rtl="0" eaLnBrk="1" latinLnBrk="0" hangingPunct="1">
              <a:spcBef>
                <a:spcPct val="20000"/>
              </a:spcBef>
              <a:spcAft>
                <a:spcPts val="600"/>
              </a:spcAft>
              <a:buClr>
                <a:schemeClr val="tx2"/>
              </a:buClr>
              <a:buSzPct val="70000"/>
              <a:buFont typeface="Wingdings 2" panose="05020102010507070707"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3860" indent="-215900" algn="l" defTabSz="457200" rtl="0" eaLnBrk="1" latinLnBrk="0" hangingPunct="1">
              <a:spcBef>
                <a:spcPct val="20000"/>
              </a:spcBef>
              <a:spcAft>
                <a:spcPts val="600"/>
              </a:spcAft>
              <a:buClr>
                <a:schemeClr val="tx2"/>
              </a:buClr>
              <a:buSzPct val="70000"/>
              <a:buFont typeface="Wingdings 2" panose="05020102010507070707"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855"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57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892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42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a:t>A Decision Tree is a supervised machine learning algorithm used for both classification and regression tasks. It works by splitting the data into subsets based on the values of input features, creating a tree-like structure where each internal node represents a decision based on a feature, and each leaf node represents an outcome (class label or continuous value).</a:t>
            </a:r>
            <a:endParaRPr lang="en-IN" dirty="0"/>
          </a:p>
        </p:txBody>
      </p:sp>
    </p:spTree>
    <p:extLst>
      <p:ext uri="{BB962C8B-B14F-4D97-AF65-F5344CB8AC3E}">
        <p14:creationId xmlns:p14="http://schemas.microsoft.com/office/powerpoint/2010/main" val="3481086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7255B9-D15F-80DC-EF80-C3255DD2A25C}"/>
              </a:ext>
            </a:extLst>
          </p:cNvPr>
          <p:cNvPicPr>
            <a:picLocks noChangeAspect="1"/>
          </p:cNvPicPr>
          <p:nvPr/>
        </p:nvPicPr>
        <p:blipFill>
          <a:blip r:embed="rId2"/>
          <a:stretch>
            <a:fillRect/>
          </a:stretch>
        </p:blipFill>
        <p:spPr>
          <a:xfrm>
            <a:off x="3485491" y="916570"/>
            <a:ext cx="5670196" cy="5024859"/>
          </a:xfrm>
          <a:prstGeom prst="rect">
            <a:avLst/>
          </a:prstGeom>
        </p:spPr>
      </p:pic>
    </p:spTree>
    <p:extLst>
      <p:ext uri="{BB962C8B-B14F-4D97-AF65-F5344CB8AC3E}">
        <p14:creationId xmlns:p14="http://schemas.microsoft.com/office/powerpoint/2010/main" val="168357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57300"/>
          </a:xfrm>
        </p:spPr>
        <p:txBody>
          <a:bodyPr>
            <a:normAutofit/>
          </a:bodyPr>
          <a:lstStyle/>
          <a:p>
            <a:r>
              <a:rPr lang="en-US" dirty="0" err="1"/>
              <a:t>ProblemStatement</a:t>
            </a:r>
            <a:endParaRPr lang="en-US" dirty="0"/>
          </a:p>
        </p:txBody>
      </p:sp>
      <p:graphicFrame>
        <p:nvGraphicFramePr>
          <p:cNvPr id="4" name="Content Placeholder 2"/>
          <p:cNvGraphicFramePr>
            <a:graphicFrameLocks noGrp="1"/>
          </p:cNvGraphicFramePr>
          <p:nvPr>
            <p:ph idx="1"/>
          </p:nvPr>
        </p:nvGraphicFramePr>
        <p:xfrm>
          <a:off x="914401" y="2030731"/>
          <a:ext cx="417442" cy="457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1090863" y="1866900"/>
            <a:ext cx="10176694" cy="34799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**Problem Statement:**</a:t>
            </a:r>
          </a:p>
          <a:p>
            <a:pPr algn="ctr"/>
            <a:endParaRPr lang="en-IN" dirty="0"/>
          </a:p>
          <a:p>
            <a:r>
              <a:rPr lang="en-US" dirty="0"/>
              <a:t>The sales department of XYZ Corporation is facing challenges in optimizing their sales strategies across different regions. Despite a significant investment in marketing and sales promotions, there has been an inconsistent performance in terms of revenue generation and customer acquisition. The department is particularly concerned about the following issues:</a:t>
            </a:r>
          </a:p>
          <a:p>
            <a:pPr>
              <a:buFont typeface="+mj-lt"/>
              <a:buAutoNum type="arabicPeriod"/>
            </a:pPr>
            <a:r>
              <a:rPr lang="en-US" b="1" dirty="0"/>
              <a:t>Declining Sales in Specific Regions:</a:t>
            </a:r>
            <a:r>
              <a:rPr lang="en-US" dirty="0"/>
              <a:t> Sales have been steadily declining in certain regions, and the department is unable to pinpoint the reasons behind this trend.</a:t>
            </a:r>
          </a:p>
          <a:p>
            <a:pPr>
              <a:buFont typeface="+mj-lt"/>
              <a:buAutoNum type="arabicPeriod"/>
            </a:pPr>
            <a:r>
              <a:rPr lang="en-US" b="1" dirty="0"/>
              <a:t>Low Conversion Rates:</a:t>
            </a:r>
            <a:r>
              <a:rPr lang="en-US" dirty="0"/>
              <a:t> While the company is receiving a high number of leads, the conversion rate from leads to actual sales is low, leading to a significant loss of potential revenue.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57840-7682-F38B-03E0-933F02FDF1F4}"/>
              </a:ext>
            </a:extLst>
          </p:cNvPr>
          <p:cNvSpPr txBox="1">
            <a:spLocks/>
          </p:cNvSpPr>
          <p:nvPr/>
        </p:nvSpPr>
        <p:spPr>
          <a:xfrm>
            <a:off x="913795" y="609600"/>
            <a:ext cx="10353762" cy="866274"/>
          </a:xfrm>
          <a:prstGeom prst="rect">
            <a:avLst/>
          </a:prstGeom>
        </p:spPr>
        <p:txBody>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panose="020B0603020202020204"/>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L1-Lasso</a:t>
            </a:r>
          </a:p>
        </p:txBody>
      </p:sp>
      <p:sp>
        <p:nvSpPr>
          <p:cNvPr id="3" name="Content Placeholder 2">
            <a:extLst>
              <a:ext uri="{FF2B5EF4-FFF2-40B4-BE49-F238E27FC236}">
                <a16:creationId xmlns:a16="http://schemas.microsoft.com/office/drawing/2014/main" id="{E9B373AF-07F3-262E-3E2A-B913E4FAC790}"/>
              </a:ext>
            </a:extLst>
          </p:cNvPr>
          <p:cNvSpPr txBox="1">
            <a:spLocks/>
          </p:cNvSpPr>
          <p:nvPr/>
        </p:nvSpPr>
        <p:spPr>
          <a:xfrm>
            <a:off x="913795" y="1700463"/>
            <a:ext cx="10353762" cy="4547937"/>
          </a:xfrm>
          <a:prstGeom prst="rect">
            <a:avLst/>
          </a:prstGeom>
        </p:spPr>
        <p:txBody>
          <a:bodyPr>
            <a:noAutofit/>
          </a:bodyPr>
          <a:lstStyle>
            <a:lvl1pPr marL="342900" indent="-306070" algn="l" defTabSz="457200" rtl="0" eaLnBrk="1" latinLnBrk="0" hangingPunct="1">
              <a:lnSpc>
                <a:spcPct val="110000"/>
              </a:lnSpc>
              <a:spcBef>
                <a:spcPct val="20000"/>
              </a:spcBef>
              <a:spcAft>
                <a:spcPts val="600"/>
              </a:spcAft>
              <a:buClr>
                <a:schemeClr val="tx2"/>
              </a:buClr>
              <a:buSzPct val="70000"/>
              <a:buFont typeface="Wingdings 2" panose="05020102010507070707"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90" indent="-269875" algn="l" defTabSz="457200" rtl="0" eaLnBrk="1" latinLnBrk="0" hangingPunct="1">
              <a:spcBef>
                <a:spcPct val="20000"/>
              </a:spcBef>
              <a:spcAft>
                <a:spcPts val="600"/>
              </a:spcAft>
              <a:buClr>
                <a:schemeClr val="tx2"/>
              </a:buClr>
              <a:buSzPct val="70000"/>
              <a:buFont typeface="Wingdings 2" panose="05020102010507070707"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160" indent="-215900" algn="l" defTabSz="457200" rtl="0" eaLnBrk="1" latinLnBrk="0" hangingPunct="1">
              <a:spcBef>
                <a:spcPct val="20000"/>
              </a:spcBef>
              <a:spcAft>
                <a:spcPts val="600"/>
              </a:spcAft>
              <a:buClr>
                <a:schemeClr val="tx2"/>
              </a:buClr>
              <a:buSzPct val="70000"/>
              <a:buFont typeface="Wingdings 2" panose="05020102010507070707"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205" indent="-215900" algn="l" defTabSz="457200" rtl="0" eaLnBrk="1" latinLnBrk="0" hangingPunct="1">
              <a:spcBef>
                <a:spcPct val="20000"/>
              </a:spcBef>
              <a:spcAft>
                <a:spcPts val="600"/>
              </a:spcAft>
              <a:buClr>
                <a:schemeClr val="tx2"/>
              </a:buClr>
              <a:buSzPct val="70000"/>
              <a:buFont typeface="Wingdings 2" panose="05020102010507070707"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3860" indent="-215900" algn="l" defTabSz="457200" rtl="0" eaLnBrk="1" latinLnBrk="0" hangingPunct="1">
              <a:spcBef>
                <a:spcPct val="20000"/>
              </a:spcBef>
              <a:spcAft>
                <a:spcPts val="600"/>
              </a:spcAft>
              <a:buClr>
                <a:schemeClr val="tx2"/>
              </a:buClr>
              <a:buSzPct val="70000"/>
              <a:buFont typeface="Wingdings 2" panose="05020102010507070707"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855"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57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892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42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b="1" dirty="0"/>
              <a:t>L1 regularization</a:t>
            </a:r>
            <a:r>
              <a:rPr lang="en-US" sz="2000" dirty="0"/>
              <a:t> (also called </a:t>
            </a:r>
            <a:r>
              <a:rPr lang="en-US" sz="2000" b="1" dirty="0"/>
              <a:t>Lasso regression</a:t>
            </a:r>
            <a:r>
              <a:rPr lang="en-US" sz="2000" dirty="0"/>
              <a:t> in the context of linear regression) is a technique used to prevent overfitting by adding a penalty term to the loss function based on the absolute values of the model's weights. It encourages the model to reduce the influence of less important features by shrinking some weights to exactly zero.</a:t>
            </a:r>
          </a:p>
          <a:p>
            <a:r>
              <a:rPr lang="en-US" sz="2000" dirty="0"/>
              <a:t>Cost Function=Loss </a:t>
            </a:r>
            <a:r>
              <a:rPr lang="en-US" sz="2000" dirty="0" err="1"/>
              <a:t>Function+λi</a:t>
            </a:r>
            <a:r>
              <a:rPr lang="en-US" sz="2000" dirty="0"/>
              <a:t>=1∑n​∣</a:t>
            </a:r>
            <a:r>
              <a:rPr lang="en-US" sz="2000" dirty="0" err="1"/>
              <a:t>wi</a:t>
            </a:r>
            <a:r>
              <a:rPr lang="en-US" sz="2000" dirty="0"/>
              <a:t>​∣</a:t>
            </a:r>
          </a:p>
          <a:p>
            <a:pPr>
              <a:buFont typeface="Arial" panose="020B0604020202020204" pitchFamily="34" charset="0"/>
              <a:buChar char="•"/>
            </a:pPr>
            <a:r>
              <a:rPr lang="en-US" sz="2000" b="1" dirty="0"/>
              <a:t>Loss Function</a:t>
            </a:r>
            <a:r>
              <a:rPr lang="en-US" sz="2000" dirty="0"/>
              <a:t>: Measures the error (e.g., mean squared error for linear regression).</a:t>
            </a:r>
          </a:p>
          <a:p>
            <a:pPr>
              <a:buFont typeface="Arial" panose="020B0604020202020204" pitchFamily="34" charset="0"/>
              <a:buChar char="•"/>
            </a:pPr>
            <a:r>
              <a:rPr lang="en-US" sz="2000" b="1" dirty="0"/>
              <a:t>λ\</a:t>
            </a:r>
            <a:r>
              <a:rPr lang="en-US" sz="2000" b="1" dirty="0" err="1"/>
              <a:t>lambdaλ</a:t>
            </a:r>
            <a:r>
              <a:rPr lang="en-US" sz="2000" dirty="0"/>
              <a:t>: Regularization parameter that controls how much penalty is applied.</a:t>
            </a:r>
          </a:p>
          <a:p>
            <a:pPr>
              <a:buFont typeface="Arial" panose="020B0604020202020204" pitchFamily="34" charset="0"/>
              <a:buChar char="•"/>
            </a:pPr>
            <a:r>
              <a:rPr lang="en-US" sz="2000" b="1" dirty="0"/>
              <a:t>∑∣</a:t>
            </a:r>
            <a:r>
              <a:rPr lang="en-US" sz="2000" b="1" dirty="0" err="1"/>
              <a:t>wi</a:t>
            </a:r>
            <a:r>
              <a:rPr lang="en-US" sz="2000" b="1" dirty="0"/>
              <a:t>∣\sum |</a:t>
            </a:r>
            <a:r>
              <a:rPr lang="en-US" sz="2000" b="1" dirty="0" err="1"/>
              <a:t>w_i</a:t>
            </a:r>
            <a:r>
              <a:rPr lang="en-US" sz="2000" b="1" dirty="0"/>
              <a:t>|∑∣</a:t>
            </a:r>
            <a:r>
              <a:rPr lang="en-US" sz="2000" b="1" dirty="0" err="1"/>
              <a:t>wi</a:t>
            </a:r>
            <a:r>
              <a:rPr lang="en-US" sz="2000" b="1" dirty="0"/>
              <a:t>​∣</a:t>
            </a:r>
            <a:r>
              <a:rPr lang="en-US" sz="2000" dirty="0"/>
              <a:t>: The sum of the absolute values of the model’s weights </a:t>
            </a:r>
            <a:r>
              <a:rPr lang="en-US" sz="2000" dirty="0" err="1"/>
              <a:t>wiw_iwi</a:t>
            </a:r>
            <a:r>
              <a:rPr lang="en-US" sz="2000" dirty="0"/>
              <a:t>​.</a:t>
            </a:r>
          </a:p>
          <a:p>
            <a:r>
              <a:rPr lang="en-US" sz="2000" dirty="0"/>
              <a:t>The larger λ\</a:t>
            </a:r>
            <a:r>
              <a:rPr lang="en-US" sz="2000" dirty="0" err="1"/>
              <a:t>lambdaλ</a:t>
            </a:r>
            <a:r>
              <a:rPr lang="en-US" sz="2000" dirty="0"/>
              <a:t> is, the more regularization you apply, encouraging more weights to become zero.</a:t>
            </a:r>
          </a:p>
          <a:p>
            <a:endParaRPr lang="en-IN" sz="2000" dirty="0"/>
          </a:p>
        </p:txBody>
      </p:sp>
    </p:spTree>
    <p:extLst>
      <p:ext uri="{BB962C8B-B14F-4D97-AF65-F5344CB8AC3E}">
        <p14:creationId xmlns:p14="http://schemas.microsoft.com/office/powerpoint/2010/main" val="4016304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295243-6D2F-F90C-3A8C-34482352B56A}"/>
              </a:ext>
            </a:extLst>
          </p:cNvPr>
          <p:cNvSpPr txBox="1"/>
          <p:nvPr/>
        </p:nvSpPr>
        <p:spPr>
          <a:xfrm>
            <a:off x="625642" y="2274838"/>
            <a:ext cx="11357811" cy="2308324"/>
          </a:xfrm>
          <a:prstGeom prst="rect">
            <a:avLst/>
          </a:prstGeom>
          <a:noFill/>
        </p:spPr>
        <p:txBody>
          <a:bodyPr wrap="square">
            <a:spAutoFit/>
          </a:bodyPr>
          <a:lstStyle/>
          <a:p>
            <a:r>
              <a:rPr lang="en-US" sz="2400" dirty="0"/>
              <a:t>Lasso regression model to predict total sales price based on features like unit price, quantity, and product name. It splits the data into training and testing sets, fits the model, and evaluates it using mean squared error (MSE) and R-squared values for both sets. The model's coefficients are printed at the end. The alpha parameter controls the strength of the regularization in Lasso regression, where higher values lead to more regularization, potentially shrinking some coefficients to zero to enforce sparsity and reduce overfitting.</a:t>
            </a:r>
            <a:endParaRPr lang="en-IN" sz="2400" dirty="0"/>
          </a:p>
        </p:txBody>
      </p:sp>
    </p:spTree>
    <p:extLst>
      <p:ext uri="{BB962C8B-B14F-4D97-AF65-F5344CB8AC3E}">
        <p14:creationId xmlns:p14="http://schemas.microsoft.com/office/powerpoint/2010/main" val="4061931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D1BB3-B0C4-964B-3F7F-F50412B15E37}"/>
              </a:ext>
            </a:extLst>
          </p:cNvPr>
          <p:cNvSpPr txBox="1">
            <a:spLocks/>
          </p:cNvSpPr>
          <p:nvPr/>
        </p:nvSpPr>
        <p:spPr>
          <a:xfrm>
            <a:off x="913795" y="609600"/>
            <a:ext cx="10353762" cy="1257300"/>
          </a:xfrm>
          <a:prstGeom prst="rect">
            <a:avLst/>
          </a:prstGeom>
        </p:spPr>
        <p:txBody>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panose="020B0603020202020204"/>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a:t>L2- Ridge</a:t>
            </a:r>
            <a:endParaRPr lang="en-IN" dirty="0"/>
          </a:p>
        </p:txBody>
      </p:sp>
      <p:sp>
        <p:nvSpPr>
          <p:cNvPr id="3" name="Content Placeholder 2">
            <a:extLst>
              <a:ext uri="{FF2B5EF4-FFF2-40B4-BE49-F238E27FC236}">
                <a16:creationId xmlns:a16="http://schemas.microsoft.com/office/drawing/2014/main" id="{93632ABA-040B-8384-AF3F-C6A91DC11D71}"/>
              </a:ext>
            </a:extLst>
          </p:cNvPr>
          <p:cNvSpPr txBox="1">
            <a:spLocks/>
          </p:cNvSpPr>
          <p:nvPr/>
        </p:nvSpPr>
        <p:spPr>
          <a:xfrm>
            <a:off x="913795" y="2076450"/>
            <a:ext cx="10353762" cy="3714749"/>
          </a:xfrm>
          <a:prstGeom prst="rect">
            <a:avLst/>
          </a:prstGeom>
        </p:spPr>
        <p:txBody>
          <a:bodyPr>
            <a:normAutofit/>
          </a:bodyPr>
          <a:lstStyle>
            <a:lvl1pPr marL="342900" indent="-306070" algn="l" defTabSz="457200" rtl="0" eaLnBrk="1" latinLnBrk="0" hangingPunct="1">
              <a:lnSpc>
                <a:spcPct val="110000"/>
              </a:lnSpc>
              <a:spcBef>
                <a:spcPct val="20000"/>
              </a:spcBef>
              <a:spcAft>
                <a:spcPts val="600"/>
              </a:spcAft>
              <a:buClr>
                <a:schemeClr val="tx2"/>
              </a:buClr>
              <a:buSzPct val="70000"/>
              <a:buFont typeface="Wingdings 2" panose="05020102010507070707"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90" indent="-269875" algn="l" defTabSz="457200" rtl="0" eaLnBrk="1" latinLnBrk="0" hangingPunct="1">
              <a:spcBef>
                <a:spcPct val="20000"/>
              </a:spcBef>
              <a:spcAft>
                <a:spcPts val="600"/>
              </a:spcAft>
              <a:buClr>
                <a:schemeClr val="tx2"/>
              </a:buClr>
              <a:buSzPct val="70000"/>
              <a:buFont typeface="Wingdings 2" panose="05020102010507070707"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160" indent="-215900" algn="l" defTabSz="457200" rtl="0" eaLnBrk="1" latinLnBrk="0" hangingPunct="1">
              <a:spcBef>
                <a:spcPct val="20000"/>
              </a:spcBef>
              <a:spcAft>
                <a:spcPts val="600"/>
              </a:spcAft>
              <a:buClr>
                <a:schemeClr val="tx2"/>
              </a:buClr>
              <a:buSzPct val="70000"/>
              <a:buFont typeface="Wingdings 2" panose="05020102010507070707"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205" indent="-215900" algn="l" defTabSz="457200" rtl="0" eaLnBrk="1" latinLnBrk="0" hangingPunct="1">
              <a:spcBef>
                <a:spcPct val="20000"/>
              </a:spcBef>
              <a:spcAft>
                <a:spcPts val="600"/>
              </a:spcAft>
              <a:buClr>
                <a:schemeClr val="tx2"/>
              </a:buClr>
              <a:buSzPct val="70000"/>
              <a:buFont typeface="Wingdings 2" panose="05020102010507070707"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3860" indent="-215900" algn="l" defTabSz="457200" rtl="0" eaLnBrk="1" latinLnBrk="0" hangingPunct="1">
              <a:spcBef>
                <a:spcPct val="20000"/>
              </a:spcBef>
              <a:spcAft>
                <a:spcPts val="600"/>
              </a:spcAft>
              <a:buClr>
                <a:schemeClr val="tx2"/>
              </a:buClr>
              <a:buSzPct val="70000"/>
              <a:buFont typeface="Wingdings 2" panose="05020102010507070707"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855"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57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892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42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b="1" dirty="0"/>
              <a:t>L2 regularization</a:t>
            </a:r>
            <a:r>
              <a:rPr lang="en-US" sz="2000" dirty="0"/>
              <a:t> (also known as </a:t>
            </a:r>
            <a:r>
              <a:rPr lang="en-US" sz="2000" b="1" dirty="0"/>
              <a:t>Ridge regression</a:t>
            </a:r>
            <a:r>
              <a:rPr lang="en-US" sz="2000" dirty="0"/>
              <a:t> in linear models) is another technique used to prevent overfitting in machine learning models. Unlike L1 regularization, which penalizes the absolute values of the weights, L2 regularization penalizes the </a:t>
            </a:r>
            <a:r>
              <a:rPr lang="en-US" sz="2000" b="1" dirty="0"/>
              <a:t>squared values</a:t>
            </a:r>
            <a:r>
              <a:rPr lang="en-US" sz="2000" dirty="0"/>
              <a:t> of the weights. This technique reduces the model complexity by shrinking the weights toward smaller values, but unlike L1, it rarely drives them exactly to zero.</a:t>
            </a:r>
          </a:p>
          <a:p>
            <a:pPr>
              <a:buFont typeface="Arial" panose="020B0604020202020204" pitchFamily="34" charset="0"/>
              <a:buChar char="•"/>
            </a:pPr>
            <a:r>
              <a:rPr lang="en-US" sz="2000" dirty="0"/>
              <a:t>Cost Function=Loss </a:t>
            </a:r>
            <a:r>
              <a:rPr lang="en-US" sz="2000" dirty="0" err="1"/>
              <a:t>Function+λi</a:t>
            </a:r>
            <a:r>
              <a:rPr lang="en-US" sz="2000" dirty="0"/>
              <a:t>=1∑n​wi2​</a:t>
            </a:r>
            <a:r>
              <a:rPr lang="en-US" sz="2000" b="1" dirty="0"/>
              <a:t>Loss Function</a:t>
            </a:r>
            <a:r>
              <a:rPr lang="en-US" sz="2000" dirty="0"/>
              <a:t>: Measures the error (e.g., mean squared error for linear regression).</a:t>
            </a:r>
          </a:p>
          <a:p>
            <a:pPr>
              <a:buFont typeface="Arial" panose="020B0604020202020204" pitchFamily="34" charset="0"/>
              <a:buChar char="•"/>
            </a:pPr>
            <a:r>
              <a:rPr lang="en-US" sz="2000" b="1" dirty="0"/>
              <a:t>λ\</a:t>
            </a:r>
            <a:r>
              <a:rPr lang="en-US" sz="2000" b="1" dirty="0" err="1"/>
              <a:t>lambdaλ</a:t>
            </a:r>
            <a:r>
              <a:rPr lang="en-US" sz="2000" dirty="0"/>
              <a:t>: Regularization parameter that controls how much penalty is applied.</a:t>
            </a:r>
          </a:p>
          <a:p>
            <a:pPr>
              <a:buFont typeface="Arial" panose="020B0604020202020204" pitchFamily="34" charset="0"/>
              <a:buChar char="•"/>
            </a:pPr>
            <a:r>
              <a:rPr lang="en-US" sz="2000" b="1" dirty="0"/>
              <a:t>∑wi2\sum w_i^2∑wi2​</a:t>
            </a:r>
            <a:r>
              <a:rPr lang="en-US" sz="2000" dirty="0"/>
              <a:t>: The sum of the squared values of the model’s weights </a:t>
            </a:r>
            <a:r>
              <a:rPr lang="en-US" sz="2000" dirty="0" err="1"/>
              <a:t>wiw_iwi</a:t>
            </a:r>
            <a:r>
              <a:rPr lang="en-US" sz="2000" dirty="0"/>
              <a:t>​.</a:t>
            </a:r>
          </a:p>
          <a:p>
            <a:endParaRPr lang="en-IN" sz="1600" dirty="0"/>
          </a:p>
        </p:txBody>
      </p:sp>
    </p:spTree>
    <p:extLst>
      <p:ext uri="{BB962C8B-B14F-4D97-AF65-F5344CB8AC3E}">
        <p14:creationId xmlns:p14="http://schemas.microsoft.com/office/powerpoint/2010/main" val="1081742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27403D-2118-5D16-BAD2-82004C9A240E}"/>
              </a:ext>
            </a:extLst>
          </p:cNvPr>
          <p:cNvSpPr txBox="1"/>
          <p:nvPr/>
        </p:nvSpPr>
        <p:spPr>
          <a:xfrm>
            <a:off x="1474237" y="198080"/>
            <a:ext cx="2202024" cy="461665"/>
          </a:xfrm>
          <a:prstGeom prst="rect">
            <a:avLst/>
          </a:prstGeom>
          <a:noFill/>
        </p:spPr>
        <p:txBody>
          <a:bodyPr wrap="square" rtlCol="0">
            <a:spAutoFit/>
          </a:bodyPr>
          <a:lstStyle/>
          <a:p>
            <a:r>
              <a:rPr lang="en-US" sz="2400" dirty="0">
                <a:latin typeface="+mj-lt"/>
              </a:rPr>
              <a:t>Before : </a:t>
            </a:r>
            <a:endParaRPr lang="en-IN" sz="2400" dirty="0">
              <a:latin typeface="+mj-lt"/>
            </a:endParaRPr>
          </a:p>
        </p:txBody>
      </p:sp>
      <p:sp>
        <p:nvSpPr>
          <p:cNvPr id="5" name="TextBox 4">
            <a:extLst>
              <a:ext uri="{FF2B5EF4-FFF2-40B4-BE49-F238E27FC236}">
                <a16:creationId xmlns:a16="http://schemas.microsoft.com/office/drawing/2014/main" id="{BC04A63C-3B38-75DF-7318-3ABC6CAB0419}"/>
              </a:ext>
            </a:extLst>
          </p:cNvPr>
          <p:cNvSpPr txBox="1"/>
          <p:nvPr/>
        </p:nvSpPr>
        <p:spPr>
          <a:xfrm>
            <a:off x="1474237" y="3006805"/>
            <a:ext cx="2202024" cy="461665"/>
          </a:xfrm>
          <a:prstGeom prst="rect">
            <a:avLst/>
          </a:prstGeom>
          <a:noFill/>
        </p:spPr>
        <p:txBody>
          <a:bodyPr wrap="square" rtlCol="0">
            <a:spAutoFit/>
          </a:bodyPr>
          <a:lstStyle/>
          <a:p>
            <a:r>
              <a:rPr lang="en-US" sz="2400" dirty="0">
                <a:latin typeface="+mj-lt"/>
              </a:rPr>
              <a:t>After : </a:t>
            </a:r>
            <a:endParaRPr lang="en-IN" sz="2400" dirty="0">
              <a:latin typeface="+mj-lt"/>
            </a:endParaRPr>
          </a:p>
        </p:txBody>
      </p:sp>
      <p:pic>
        <p:nvPicPr>
          <p:cNvPr id="7" name="Picture 6">
            <a:extLst>
              <a:ext uri="{FF2B5EF4-FFF2-40B4-BE49-F238E27FC236}">
                <a16:creationId xmlns:a16="http://schemas.microsoft.com/office/drawing/2014/main" id="{E45CFE6D-771C-BC8F-A99D-9F43DAB8AE65}"/>
              </a:ext>
            </a:extLst>
          </p:cNvPr>
          <p:cNvPicPr>
            <a:picLocks noChangeAspect="1"/>
          </p:cNvPicPr>
          <p:nvPr/>
        </p:nvPicPr>
        <p:blipFill>
          <a:blip r:embed="rId2"/>
          <a:stretch>
            <a:fillRect/>
          </a:stretch>
        </p:blipFill>
        <p:spPr>
          <a:xfrm>
            <a:off x="2817844" y="4006940"/>
            <a:ext cx="7106651" cy="2263906"/>
          </a:xfrm>
          <a:prstGeom prst="rect">
            <a:avLst/>
          </a:prstGeom>
        </p:spPr>
      </p:pic>
      <p:pic>
        <p:nvPicPr>
          <p:cNvPr id="3" name="Picture 2">
            <a:extLst>
              <a:ext uri="{FF2B5EF4-FFF2-40B4-BE49-F238E27FC236}">
                <a16:creationId xmlns:a16="http://schemas.microsoft.com/office/drawing/2014/main" id="{06ADD0A9-755A-3ABA-65CC-3C496BB8E2EA}"/>
              </a:ext>
            </a:extLst>
          </p:cNvPr>
          <p:cNvPicPr>
            <a:picLocks noChangeAspect="1"/>
          </p:cNvPicPr>
          <p:nvPr/>
        </p:nvPicPr>
        <p:blipFill>
          <a:blip r:embed="rId3"/>
          <a:stretch>
            <a:fillRect/>
          </a:stretch>
        </p:blipFill>
        <p:spPr>
          <a:xfrm>
            <a:off x="2817844" y="693898"/>
            <a:ext cx="7106652" cy="2157163"/>
          </a:xfrm>
          <a:prstGeom prst="rect">
            <a:avLst/>
          </a:prstGeom>
        </p:spPr>
      </p:pic>
    </p:spTree>
    <p:extLst>
      <p:ext uri="{BB962C8B-B14F-4D97-AF65-F5344CB8AC3E}">
        <p14:creationId xmlns:p14="http://schemas.microsoft.com/office/powerpoint/2010/main" val="1173212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CEC03F-3A9A-BF16-7DFD-CAA862BD3FF0}"/>
              </a:ext>
            </a:extLst>
          </p:cNvPr>
          <p:cNvPicPr>
            <a:picLocks noChangeAspect="1"/>
          </p:cNvPicPr>
          <p:nvPr/>
        </p:nvPicPr>
        <p:blipFill>
          <a:blip r:embed="rId2"/>
          <a:stretch>
            <a:fillRect/>
          </a:stretch>
        </p:blipFill>
        <p:spPr>
          <a:xfrm>
            <a:off x="2542674" y="2566523"/>
            <a:ext cx="7106652" cy="1724953"/>
          </a:xfrm>
          <a:prstGeom prst="rect">
            <a:avLst/>
          </a:prstGeom>
        </p:spPr>
      </p:pic>
    </p:spTree>
    <p:extLst>
      <p:ext uri="{BB962C8B-B14F-4D97-AF65-F5344CB8AC3E}">
        <p14:creationId xmlns:p14="http://schemas.microsoft.com/office/powerpoint/2010/main" val="114361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7D7595-0AAD-DB4D-52EE-DD06DCBE4AAD}"/>
              </a:ext>
            </a:extLst>
          </p:cNvPr>
          <p:cNvPicPr>
            <a:picLocks noChangeAspect="1"/>
          </p:cNvPicPr>
          <p:nvPr/>
        </p:nvPicPr>
        <p:blipFill>
          <a:blip r:embed="rId2"/>
          <a:stretch>
            <a:fillRect/>
          </a:stretch>
        </p:blipFill>
        <p:spPr>
          <a:xfrm>
            <a:off x="1549847" y="718793"/>
            <a:ext cx="9092305" cy="5420413"/>
          </a:xfrm>
          <a:prstGeom prst="rect">
            <a:avLst/>
          </a:prstGeom>
        </p:spPr>
      </p:pic>
    </p:spTree>
    <p:extLst>
      <p:ext uri="{BB962C8B-B14F-4D97-AF65-F5344CB8AC3E}">
        <p14:creationId xmlns:p14="http://schemas.microsoft.com/office/powerpoint/2010/main" val="4160525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F37E31-0399-3A58-55CE-5D734B3B1C30}"/>
              </a:ext>
            </a:extLst>
          </p:cNvPr>
          <p:cNvPicPr>
            <a:picLocks noChangeAspect="1"/>
          </p:cNvPicPr>
          <p:nvPr/>
        </p:nvPicPr>
        <p:blipFill>
          <a:blip r:embed="rId2"/>
          <a:stretch>
            <a:fillRect/>
          </a:stretch>
        </p:blipFill>
        <p:spPr>
          <a:xfrm>
            <a:off x="1549847" y="718792"/>
            <a:ext cx="9092305" cy="5420413"/>
          </a:xfrm>
          <a:prstGeom prst="rect">
            <a:avLst/>
          </a:prstGeom>
        </p:spPr>
      </p:pic>
    </p:spTree>
    <p:extLst>
      <p:ext uri="{BB962C8B-B14F-4D97-AF65-F5344CB8AC3E}">
        <p14:creationId xmlns:p14="http://schemas.microsoft.com/office/powerpoint/2010/main" val="2978182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3EE15-017B-BDB1-42B6-3BCB086B8A37}"/>
              </a:ext>
            </a:extLst>
          </p:cNvPr>
          <p:cNvSpPr txBox="1">
            <a:spLocks/>
          </p:cNvSpPr>
          <p:nvPr/>
        </p:nvSpPr>
        <p:spPr>
          <a:xfrm>
            <a:off x="913795" y="609600"/>
            <a:ext cx="10353762" cy="1257300"/>
          </a:xfrm>
          <a:prstGeom prst="rect">
            <a:avLst/>
          </a:prstGeom>
        </p:spPr>
        <p:txBody>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panose="020B0603020202020204"/>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a:t>KNN</a:t>
            </a:r>
            <a:endParaRPr lang="en-IN" dirty="0"/>
          </a:p>
        </p:txBody>
      </p:sp>
      <p:sp>
        <p:nvSpPr>
          <p:cNvPr id="3" name="Content Placeholder 2">
            <a:extLst>
              <a:ext uri="{FF2B5EF4-FFF2-40B4-BE49-F238E27FC236}">
                <a16:creationId xmlns:a16="http://schemas.microsoft.com/office/drawing/2014/main" id="{A8155EE2-91D5-7096-38C3-7E0E0F837AEA}"/>
              </a:ext>
            </a:extLst>
          </p:cNvPr>
          <p:cNvSpPr txBox="1">
            <a:spLocks/>
          </p:cNvSpPr>
          <p:nvPr/>
        </p:nvSpPr>
        <p:spPr>
          <a:xfrm>
            <a:off x="913795" y="2076450"/>
            <a:ext cx="10353762" cy="3714749"/>
          </a:xfrm>
          <a:prstGeom prst="rect">
            <a:avLst/>
          </a:prstGeom>
        </p:spPr>
        <p:txBody>
          <a:bodyPr>
            <a:normAutofit/>
          </a:bodyPr>
          <a:lstStyle>
            <a:lvl1pPr marL="342900" indent="-306070" algn="l" defTabSz="457200" rtl="0" eaLnBrk="1" latinLnBrk="0" hangingPunct="1">
              <a:lnSpc>
                <a:spcPct val="110000"/>
              </a:lnSpc>
              <a:spcBef>
                <a:spcPct val="20000"/>
              </a:spcBef>
              <a:spcAft>
                <a:spcPts val="600"/>
              </a:spcAft>
              <a:buClr>
                <a:schemeClr val="tx2"/>
              </a:buClr>
              <a:buSzPct val="70000"/>
              <a:buFont typeface="Wingdings 2" panose="05020102010507070707"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90" indent="-269875" algn="l" defTabSz="457200" rtl="0" eaLnBrk="1" latinLnBrk="0" hangingPunct="1">
              <a:spcBef>
                <a:spcPct val="20000"/>
              </a:spcBef>
              <a:spcAft>
                <a:spcPts val="600"/>
              </a:spcAft>
              <a:buClr>
                <a:schemeClr val="tx2"/>
              </a:buClr>
              <a:buSzPct val="70000"/>
              <a:buFont typeface="Wingdings 2" panose="05020102010507070707"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160" indent="-215900" algn="l" defTabSz="457200" rtl="0" eaLnBrk="1" latinLnBrk="0" hangingPunct="1">
              <a:spcBef>
                <a:spcPct val="20000"/>
              </a:spcBef>
              <a:spcAft>
                <a:spcPts val="600"/>
              </a:spcAft>
              <a:buClr>
                <a:schemeClr val="tx2"/>
              </a:buClr>
              <a:buSzPct val="70000"/>
              <a:buFont typeface="Wingdings 2" panose="05020102010507070707"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205" indent="-215900" algn="l" defTabSz="457200" rtl="0" eaLnBrk="1" latinLnBrk="0" hangingPunct="1">
              <a:spcBef>
                <a:spcPct val="20000"/>
              </a:spcBef>
              <a:spcAft>
                <a:spcPts val="600"/>
              </a:spcAft>
              <a:buClr>
                <a:schemeClr val="tx2"/>
              </a:buClr>
              <a:buSzPct val="70000"/>
              <a:buFont typeface="Wingdings 2" panose="05020102010507070707"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3860" indent="-215900" algn="l" defTabSz="457200" rtl="0" eaLnBrk="1" latinLnBrk="0" hangingPunct="1">
              <a:spcBef>
                <a:spcPct val="20000"/>
              </a:spcBef>
              <a:spcAft>
                <a:spcPts val="600"/>
              </a:spcAft>
              <a:buClr>
                <a:schemeClr val="tx2"/>
              </a:buClr>
              <a:buSzPct val="70000"/>
              <a:buFont typeface="Wingdings 2" panose="05020102010507070707"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855"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57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892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42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sz="2000" dirty="0"/>
              <a:t>KNN operates based on the idea that similar data points are likely to be close to each other. To classify or predict the value of a new data point, KNN looks at its closest neighbors in the training data.</a:t>
            </a:r>
          </a:p>
          <a:p>
            <a:r>
              <a:rPr lang="en-US" sz="2000" b="1" dirty="0"/>
              <a:t>K (Number of Neighbors)</a:t>
            </a:r>
            <a:r>
              <a:rPr lang="en-US" sz="2000" dirty="0"/>
              <a:t>: This is a crucial hyperparameter. A small K may lead to overfitting (the model may be too sensitive to noise), while a large K may smooth out the predictions but also reduce accuracy.</a:t>
            </a:r>
          </a:p>
          <a:p>
            <a:r>
              <a:rPr lang="en-US" sz="2000" b="1" dirty="0"/>
              <a:t>Distance Metric</a:t>
            </a:r>
            <a:r>
              <a:rPr lang="en-US" sz="2000" dirty="0"/>
              <a:t>: The choice of distance metric impacts the model’s performance. For example, Euclidean distance works well in many cases, but for higher-dimensional data or specific applications, another metric may be more appropriate.</a:t>
            </a:r>
            <a:endParaRPr lang="en-IN" sz="2000" dirty="0"/>
          </a:p>
        </p:txBody>
      </p:sp>
    </p:spTree>
    <p:extLst>
      <p:ext uri="{BB962C8B-B14F-4D97-AF65-F5344CB8AC3E}">
        <p14:creationId xmlns:p14="http://schemas.microsoft.com/office/powerpoint/2010/main" val="1105915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DE31C5-70A1-B7EC-A8D4-3F1657522F5A}"/>
              </a:ext>
            </a:extLst>
          </p:cNvPr>
          <p:cNvPicPr>
            <a:picLocks noChangeAspect="1"/>
          </p:cNvPicPr>
          <p:nvPr/>
        </p:nvPicPr>
        <p:blipFill>
          <a:blip r:embed="rId2"/>
          <a:stretch>
            <a:fillRect/>
          </a:stretch>
        </p:blipFill>
        <p:spPr>
          <a:xfrm>
            <a:off x="1688841" y="307910"/>
            <a:ext cx="8780106" cy="6158204"/>
          </a:xfrm>
          <a:prstGeom prst="rect">
            <a:avLst/>
          </a:prstGeom>
        </p:spPr>
      </p:pic>
    </p:spTree>
    <p:extLst>
      <p:ext uri="{BB962C8B-B14F-4D97-AF65-F5344CB8AC3E}">
        <p14:creationId xmlns:p14="http://schemas.microsoft.com/office/powerpoint/2010/main" val="3764153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5"/>
          <p:cNvSpPr txBox="1">
            <a:spLocks noGrp="1"/>
          </p:cNvSpPr>
          <p:nvPr>
            <p:ph type="title"/>
          </p:nvPr>
        </p:nvSpPr>
        <p:spPr>
          <a:xfrm>
            <a:off x="4001333" y="1213333"/>
            <a:ext cx="6116000" cy="1531600"/>
          </a:xfrm>
          <a:prstGeom prst="rect">
            <a:avLst/>
          </a:prstGeom>
        </p:spPr>
        <p:txBody>
          <a:bodyPr spcFirstLastPara="1" vert="horz" wrap="square" lIns="121900" tIns="121900" rIns="121900" bIns="121900" rtlCol="0" anchor="ctr" anchorCtr="0">
            <a:noAutofit/>
          </a:bodyPr>
          <a:lstStyle/>
          <a:p>
            <a:pPr algn="l"/>
            <a:r>
              <a:rPr lang="en-GB" sz="4000"/>
              <a:t>Thank  you!</a:t>
            </a:r>
            <a:endParaRPr sz="4000"/>
          </a:p>
        </p:txBody>
      </p:sp>
      <p:sp>
        <p:nvSpPr>
          <p:cNvPr id="286" name="Google Shape;286;p25"/>
          <p:cNvSpPr txBox="1"/>
          <p:nvPr/>
        </p:nvSpPr>
        <p:spPr>
          <a:xfrm>
            <a:off x="828769" y="3251314"/>
            <a:ext cx="7656000" cy="1723508"/>
          </a:xfrm>
          <a:prstGeom prst="rect">
            <a:avLst/>
          </a:prstGeom>
          <a:noFill/>
          <a:ln>
            <a:noFill/>
          </a:ln>
        </p:spPr>
        <p:txBody>
          <a:bodyPr spcFirstLastPara="1" wrap="square" lIns="121900" tIns="121900" rIns="121900" bIns="121900" anchor="t" anchorCtr="0">
            <a:spAutoFit/>
          </a:bodyPr>
          <a:lstStyle/>
          <a:p>
            <a:r>
              <a:rPr lang="en-GB" sz="2400" dirty="0">
                <a:solidFill>
                  <a:schemeClr val="lt1"/>
                </a:solidFill>
                <a:latin typeface="Lato"/>
                <a:ea typeface="Lato"/>
                <a:cs typeface="Lato"/>
                <a:sym typeface="Lato"/>
              </a:rPr>
              <a:t>  </a:t>
            </a:r>
            <a:endParaRPr sz="2400" dirty="0">
              <a:solidFill>
                <a:schemeClr val="lt1"/>
              </a:solidFill>
              <a:latin typeface="Lato"/>
              <a:ea typeface="Lato"/>
              <a:cs typeface="Lato"/>
              <a:sym typeface="Lato"/>
            </a:endParaRPr>
          </a:p>
          <a:p>
            <a:pPr marL="457200" indent="-457200">
              <a:buAutoNum type="arabicPeriod"/>
            </a:pPr>
            <a:r>
              <a:rPr lang="en-GB" sz="2400" dirty="0" err="1">
                <a:solidFill>
                  <a:schemeClr val="lt1"/>
                </a:solidFill>
                <a:latin typeface="Lato"/>
                <a:ea typeface="Lato"/>
                <a:cs typeface="Lato"/>
                <a:sym typeface="Lato"/>
              </a:rPr>
              <a:t>VaraPrasad</a:t>
            </a:r>
            <a:r>
              <a:rPr lang="en-GB" sz="2400" dirty="0">
                <a:solidFill>
                  <a:schemeClr val="lt1"/>
                </a:solidFill>
                <a:latin typeface="Lato"/>
                <a:ea typeface="Lato"/>
                <a:cs typeface="Lato"/>
                <a:sym typeface="Lato"/>
              </a:rPr>
              <a:t> Raju         – RA2211056010106.</a:t>
            </a:r>
          </a:p>
          <a:p>
            <a:pPr marL="457200" indent="-457200">
              <a:buAutoNum type="arabicPeriod"/>
            </a:pPr>
            <a:r>
              <a:rPr lang="en-GB" sz="2400" dirty="0">
                <a:solidFill>
                  <a:schemeClr val="lt1"/>
                </a:solidFill>
                <a:latin typeface="Lato"/>
                <a:ea typeface="Lato"/>
                <a:cs typeface="Lato"/>
                <a:sym typeface="Lato"/>
              </a:rPr>
              <a:t> Pinisetti Govardhan  – RA2211056010107.</a:t>
            </a:r>
          </a:p>
          <a:p>
            <a:pPr marL="457200" indent="-457200">
              <a:buAutoNum type="arabicPeriod"/>
            </a:pPr>
            <a:r>
              <a:rPr lang="en-GB" sz="2400" dirty="0">
                <a:solidFill>
                  <a:schemeClr val="lt1"/>
                </a:solidFill>
                <a:latin typeface="Lato"/>
                <a:ea typeface="Lato"/>
                <a:cs typeface="Lato"/>
                <a:sym typeface="Lato"/>
              </a:rPr>
              <a:t> Reddi Mohan Vamsi – RA2211056010109.</a:t>
            </a:r>
            <a:endParaRPr sz="2400" dirty="0">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solidFill>
                  <a:schemeClr val="accent3">
                    <a:lumMod val="60000"/>
                    <a:lumOff val="40000"/>
                  </a:schemeClr>
                </a:solidFill>
              </a:rPr>
              <a:t>Linear Regression</a:t>
            </a:r>
            <a:r>
              <a:rPr lang="en-US" altLang="en-IN" sz="3600" dirty="0">
                <a:solidFill>
                  <a:schemeClr val="accent3">
                    <a:lumMod val="60000"/>
                    <a:lumOff val="40000"/>
                  </a:schemeClr>
                </a:solidFill>
              </a:rPr>
              <a:t> Single Variate</a:t>
            </a:r>
            <a:r>
              <a:rPr lang="en-IN" sz="3600" dirty="0">
                <a:solidFill>
                  <a:schemeClr val="accent3">
                    <a:lumMod val="60000"/>
                    <a:lumOff val="40000"/>
                  </a:schemeClr>
                </a:solidFill>
              </a:rPr>
              <a:t> </a:t>
            </a:r>
          </a:p>
        </p:txBody>
      </p:sp>
      <p:sp>
        <p:nvSpPr>
          <p:cNvPr id="3" name="Content Placeholder 2"/>
          <p:cNvSpPr>
            <a:spLocks noGrp="1"/>
          </p:cNvSpPr>
          <p:nvPr>
            <p:ph idx="1"/>
          </p:nvPr>
        </p:nvSpPr>
        <p:spPr>
          <a:xfrm>
            <a:off x="913795" y="2076450"/>
            <a:ext cx="10353762" cy="1998593"/>
          </a:xfrm>
        </p:spPr>
        <p:txBody>
          <a:bodyPr/>
          <a:lstStyle/>
          <a:p>
            <a:r>
              <a:rPr lang="en-US" dirty="0"/>
              <a:t>Linear regression is a statistical method used to model the relationship between a dependent variable and one or more independent variables by fitting a linear equation to observed data. The goal is to predict the value of the dependent variable based on the values of the independent variables, minimizing the sum of the squared differences between the observed and predicted values.</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0054696-F53E-CCE8-3CF9-C24D29C0A414}"/>
              </a:ext>
            </a:extLst>
          </p:cNvPr>
          <p:cNvPicPr>
            <a:picLocks noChangeAspect="1"/>
          </p:cNvPicPr>
          <p:nvPr/>
        </p:nvPicPr>
        <p:blipFill>
          <a:blip r:embed="rId2"/>
          <a:stretch>
            <a:fillRect/>
          </a:stretch>
        </p:blipFill>
        <p:spPr>
          <a:xfrm>
            <a:off x="674547" y="450520"/>
            <a:ext cx="9245829" cy="59569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solidFill>
                  <a:schemeClr val="accent1"/>
                </a:solidFill>
              </a:rPr>
              <a:t>Linear Regression MultiVariate</a:t>
            </a:r>
          </a:p>
        </p:txBody>
      </p:sp>
      <p:sp>
        <p:nvSpPr>
          <p:cNvPr id="3" name="Content Placeholder 2"/>
          <p:cNvSpPr>
            <a:spLocks noGrp="1"/>
          </p:cNvSpPr>
          <p:nvPr>
            <p:ph idx="1"/>
          </p:nvPr>
        </p:nvSpPr>
        <p:spPr/>
        <p:txBody>
          <a:bodyPr/>
          <a:lstStyle/>
          <a:p>
            <a:r>
              <a:rPr lang="en-US"/>
              <a:t>Multivariate linear regression is a statistical technique used to model the relationship between a dependent variable and multiple independent variables by fitting a linear equation to the observed data.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79AAFC-321E-7688-CCB0-259D1C56D2CA}"/>
              </a:ext>
            </a:extLst>
          </p:cNvPr>
          <p:cNvPicPr>
            <a:picLocks noChangeAspect="1"/>
          </p:cNvPicPr>
          <p:nvPr/>
        </p:nvPicPr>
        <p:blipFill>
          <a:blip r:embed="rId2"/>
          <a:stretch>
            <a:fillRect/>
          </a:stretch>
        </p:blipFill>
        <p:spPr>
          <a:xfrm>
            <a:off x="1725283" y="883699"/>
            <a:ext cx="7059015" cy="541358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a:solidFill>
                  <a:schemeClr val="accent3">
                    <a:lumMod val="60000"/>
                    <a:lumOff val="40000"/>
                  </a:schemeClr>
                </a:solidFill>
              </a:rPr>
              <a:t>Logistic Regression</a:t>
            </a:r>
            <a:r>
              <a:rPr lang="en-US" altLang="en-IN" sz="3600" dirty="0">
                <a:solidFill>
                  <a:schemeClr val="accent3">
                    <a:lumMod val="60000"/>
                    <a:lumOff val="40000"/>
                  </a:schemeClr>
                </a:solidFill>
              </a:rPr>
              <a:t> with Single Variate</a:t>
            </a:r>
          </a:p>
        </p:txBody>
      </p:sp>
      <p:sp>
        <p:nvSpPr>
          <p:cNvPr id="3" name="Content Placeholder 2"/>
          <p:cNvSpPr>
            <a:spLocks noGrp="1"/>
          </p:cNvSpPr>
          <p:nvPr>
            <p:ph idx="1"/>
          </p:nvPr>
        </p:nvSpPr>
        <p:spPr/>
        <p:txBody>
          <a:bodyPr/>
          <a:lstStyle/>
          <a:p>
            <a:r>
              <a:rPr lang="en-US" dirty="0"/>
              <a:t>Logistic regression is a statistical method used for binary classification, where the dependent variable is categorical with two possible outcomes. It models the probability of a certain class or event occurring by applying a logistic function to a linear combination of the independent variables, producing an output between 0 and 1 that can be interpreted as a probability.</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25F965D-5860-65B2-A498-713046EF7E7B}"/>
              </a:ext>
            </a:extLst>
          </p:cNvPr>
          <p:cNvPicPr>
            <a:picLocks noChangeAspect="1"/>
          </p:cNvPicPr>
          <p:nvPr/>
        </p:nvPicPr>
        <p:blipFill>
          <a:blip r:embed="rId2"/>
          <a:stretch>
            <a:fillRect/>
          </a:stretch>
        </p:blipFill>
        <p:spPr>
          <a:xfrm>
            <a:off x="1362974" y="380736"/>
            <a:ext cx="7659359" cy="609652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a:solidFill>
                  <a:schemeClr val="accent1"/>
                </a:solidFill>
              </a:rPr>
              <a:t>Logistic Regression with MultiVariate</a:t>
            </a:r>
          </a:p>
        </p:txBody>
      </p:sp>
      <p:sp>
        <p:nvSpPr>
          <p:cNvPr id="3" name="Content Placeholder 2"/>
          <p:cNvSpPr>
            <a:spLocks noGrp="1"/>
          </p:cNvSpPr>
          <p:nvPr>
            <p:ph idx="1"/>
          </p:nvPr>
        </p:nvSpPr>
        <p:spPr/>
        <p:txBody>
          <a:bodyPr/>
          <a:lstStyle/>
          <a:p>
            <a:r>
              <a:rPr lang="en-US"/>
              <a:t>Multivariate logistic regression is a statistical method used to model the relationship between a binary dependent variable and multiple independent variables. It estimates the probability that a given input belongs to a particular category (typically coded as 0 or 1) using the logistic function.</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{C697BEB4-93CC-4AC1-87A7-BCBE9AA50E20}tf12214701_win32</Template>
  <TotalTime>4201</TotalTime>
  <Words>1261</Words>
  <Application>Microsoft Office PowerPoint</Application>
  <PresentationFormat>Widescreen</PresentationFormat>
  <Paragraphs>50</Paragraphs>
  <Slides>29</Slides>
  <Notes>2</Notes>
  <HiddenSlides>0</HiddenSlides>
  <MMClips>0</MMClips>
  <ScaleCrop>false</ScaleCrop>
  <HeadingPairs>
    <vt:vector size="4" baseType="variant">
      <vt:variant>
        <vt:lpstr>Theme</vt:lpstr>
      </vt:variant>
      <vt:variant>
        <vt:i4>2</vt:i4>
      </vt:variant>
      <vt:variant>
        <vt:lpstr>Slide Titles</vt:lpstr>
      </vt:variant>
      <vt:variant>
        <vt:i4>29</vt:i4>
      </vt:variant>
    </vt:vector>
  </HeadingPairs>
  <TitlesOfParts>
    <vt:vector size="31" baseType="lpstr">
      <vt:lpstr>SlateVTI</vt:lpstr>
      <vt:lpstr>Focus</vt:lpstr>
      <vt:lpstr>SALES DEPARTMENT </vt:lpstr>
      <vt:lpstr>ProblemStatement</vt:lpstr>
      <vt:lpstr>Linear Regression Single Variate </vt:lpstr>
      <vt:lpstr>PowerPoint Presentation</vt:lpstr>
      <vt:lpstr>Linear Regression MultiVariate</vt:lpstr>
      <vt:lpstr>PowerPoint Presentation</vt:lpstr>
      <vt:lpstr>Logistic Regression with Single Variate</vt:lpstr>
      <vt:lpstr>PowerPoint Presentation</vt:lpstr>
      <vt:lpstr>Logistic Regression with MultiVariate</vt:lpstr>
      <vt:lpstr>PowerPoint Presentation</vt:lpstr>
      <vt:lpstr>T – Test </vt:lpstr>
      <vt:lpstr>K - Fold Classification</vt:lpstr>
      <vt:lpstr>PowerPoint Presentation</vt:lpstr>
      <vt:lpstr>McNemar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DEPARTMENT</dc:title>
  <dc:creator>charan katukuri</dc:creator>
  <cp:lastModifiedBy>Govardhan Pinisetti</cp:lastModifiedBy>
  <cp:revision>13</cp:revision>
  <dcterms:created xsi:type="dcterms:W3CDTF">2024-08-22T19:30:00Z</dcterms:created>
  <dcterms:modified xsi:type="dcterms:W3CDTF">2024-09-17T19:19:17Z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D9C73162EE8C4F44B26BBAF5EDB27912_12</vt:lpwstr>
  </property>
  <property fmtid="{D5CDD505-2E9C-101B-9397-08002B2CF9AE}" pid="3" name="KSOProductBuildVer">
    <vt:lpwstr>1033-12.2.0.17562</vt:lpwstr>
  </property>
</Properties>
</file>